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833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0" autoAdjust="0"/>
    <p:restoredTop sz="94660"/>
  </p:normalViewPr>
  <p:slideViewPr>
    <p:cSldViewPr snapToGrid="0">
      <p:cViewPr>
        <p:scale>
          <a:sx n="75" d="100"/>
          <a:sy n="75" d="100"/>
        </p:scale>
        <p:origin x="1800" y="-7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McDonnell" userId="6dc0fb2b-7a89-4982-827f-d792fafc3c2a" providerId="ADAL" clId="{19546310-7ACD-4C17-B944-A5897B1584FB}"/>
    <pc:docChg chg="custSel modSld">
      <pc:chgData name="Elizabeth McDonnell" userId="6dc0fb2b-7a89-4982-827f-d792fafc3c2a" providerId="ADAL" clId="{19546310-7ACD-4C17-B944-A5897B1584FB}" dt="2025-10-07T14:25:20.729" v="515" actId="14100"/>
      <pc:docMkLst>
        <pc:docMk/>
      </pc:docMkLst>
      <pc:sldChg chg="addSp delSp modSp mod">
        <pc:chgData name="Elizabeth McDonnell" userId="6dc0fb2b-7a89-4982-827f-d792fafc3c2a" providerId="ADAL" clId="{19546310-7ACD-4C17-B944-A5897B1584FB}" dt="2025-10-07T14:25:20.729" v="515" actId="14100"/>
        <pc:sldMkLst>
          <pc:docMk/>
          <pc:sldMk cId="615485785" sldId="256"/>
        </pc:sldMkLst>
        <pc:graphicFrameChg chg="modGraphic">
          <ac:chgData name="Elizabeth McDonnell" userId="6dc0fb2b-7a89-4982-827f-d792fafc3c2a" providerId="ADAL" clId="{19546310-7ACD-4C17-B944-A5897B1584FB}" dt="2025-10-07T14:15:12.443" v="10" actId="20577"/>
          <ac:graphicFrameMkLst>
            <pc:docMk/>
            <pc:sldMk cId="615485785" sldId="256"/>
            <ac:graphicFrameMk id="5" creationId="{00000000-0000-0000-0000-000000000000}"/>
          </ac:graphicFrameMkLst>
        </pc:graphicFrameChg>
        <pc:graphicFrameChg chg="mod modGraphic">
          <ac:chgData name="Elizabeth McDonnell" userId="6dc0fb2b-7a89-4982-827f-d792fafc3c2a" providerId="ADAL" clId="{19546310-7ACD-4C17-B944-A5897B1584FB}" dt="2025-10-07T14:24:11.224" v="466" actId="14734"/>
          <ac:graphicFrameMkLst>
            <pc:docMk/>
            <pc:sldMk cId="615485785" sldId="256"/>
            <ac:graphicFrameMk id="9" creationId="{56320897-757A-447F-9BBF-A4E9E803CFD2}"/>
          </ac:graphicFrameMkLst>
        </pc:graphicFrameChg>
        <pc:graphicFrameChg chg="modGraphic">
          <ac:chgData name="Elizabeth McDonnell" userId="6dc0fb2b-7a89-4982-827f-d792fafc3c2a" providerId="ADAL" clId="{19546310-7ACD-4C17-B944-A5897B1584FB}" dt="2025-10-07T14:23:30.269" v="462" actId="20577"/>
          <ac:graphicFrameMkLst>
            <pc:docMk/>
            <pc:sldMk cId="615485785" sldId="256"/>
            <ac:graphicFrameMk id="10" creationId="{00000000-0000-0000-0000-000000000000}"/>
          </ac:graphicFrameMkLst>
        </pc:graphicFrameChg>
        <pc:graphicFrameChg chg="add mod modGraphic">
          <ac:chgData name="Elizabeth McDonnell" userId="6dc0fb2b-7a89-4982-827f-d792fafc3c2a" providerId="ADAL" clId="{19546310-7ACD-4C17-B944-A5897B1584FB}" dt="2025-10-07T14:25:11.098" v="513" actId="1076"/>
          <ac:graphicFrameMkLst>
            <pc:docMk/>
            <pc:sldMk cId="615485785" sldId="256"/>
            <ac:graphicFrameMk id="11" creationId="{152DA5DC-F427-EA52-6072-70C287929E9D}"/>
          </ac:graphicFrameMkLst>
        </pc:graphicFrameChg>
        <pc:picChg chg="add mod">
          <ac:chgData name="Elizabeth McDonnell" userId="6dc0fb2b-7a89-4982-827f-d792fafc3c2a" providerId="ADAL" clId="{19546310-7ACD-4C17-B944-A5897B1584FB}" dt="2025-10-07T14:20:42.476" v="158" actId="1076"/>
          <ac:picMkLst>
            <pc:docMk/>
            <pc:sldMk cId="615485785" sldId="256"/>
            <ac:picMk id="6" creationId="{A21AF0AA-CDA9-4952-F7AC-A1E15D3E4C6C}"/>
          </ac:picMkLst>
        </pc:picChg>
        <pc:picChg chg="add mod">
          <ac:chgData name="Elizabeth McDonnell" userId="6dc0fb2b-7a89-4982-827f-d792fafc3c2a" providerId="ADAL" clId="{19546310-7ACD-4C17-B944-A5897B1584FB}" dt="2025-10-07T14:22:00.346" v="239" actId="1076"/>
          <ac:picMkLst>
            <pc:docMk/>
            <pc:sldMk cId="615485785" sldId="256"/>
            <ac:picMk id="8" creationId="{C94DA428-F47E-6357-C5DD-75DE11B2CC95}"/>
          </ac:picMkLst>
        </pc:picChg>
        <pc:picChg chg="del">
          <ac:chgData name="Elizabeth McDonnell" userId="6dc0fb2b-7a89-4982-827f-d792fafc3c2a" providerId="ADAL" clId="{19546310-7ACD-4C17-B944-A5897B1584FB}" dt="2025-10-07T14:15:18.675" v="11" actId="478"/>
          <ac:picMkLst>
            <pc:docMk/>
            <pc:sldMk cId="615485785" sldId="256"/>
            <ac:picMk id="23" creationId="{F77EA795-1D77-4E6D-12F8-63B270B0707B}"/>
          </ac:picMkLst>
        </pc:picChg>
        <pc:picChg chg="del">
          <ac:chgData name="Elizabeth McDonnell" userId="6dc0fb2b-7a89-4982-827f-d792fafc3c2a" providerId="ADAL" clId="{19546310-7ACD-4C17-B944-A5897B1584FB}" dt="2025-10-07T14:15:22.585" v="15" actId="478"/>
          <ac:picMkLst>
            <pc:docMk/>
            <pc:sldMk cId="615485785" sldId="256"/>
            <ac:picMk id="25" creationId="{6CFF6B9E-74EA-C2D2-EDCB-CFCBA796F400}"/>
          </ac:picMkLst>
        </pc:picChg>
        <pc:picChg chg="del">
          <ac:chgData name="Elizabeth McDonnell" userId="6dc0fb2b-7a89-4982-827f-d792fafc3c2a" providerId="ADAL" clId="{19546310-7ACD-4C17-B944-A5897B1584FB}" dt="2025-10-07T14:15:24.153" v="16" actId="478"/>
          <ac:picMkLst>
            <pc:docMk/>
            <pc:sldMk cId="615485785" sldId="256"/>
            <ac:picMk id="27" creationId="{B7954473-8E5E-5018-2496-9B23279BDF36}"/>
          </ac:picMkLst>
        </pc:picChg>
        <pc:picChg chg="del">
          <ac:chgData name="Elizabeth McDonnell" userId="6dc0fb2b-7a89-4982-827f-d792fafc3c2a" providerId="ADAL" clId="{19546310-7ACD-4C17-B944-A5897B1584FB}" dt="2025-10-07T14:15:21.631" v="14" actId="478"/>
          <ac:picMkLst>
            <pc:docMk/>
            <pc:sldMk cId="615485785" sldId="256"/>
            <ac:picMk id="29" creationId="{F4039FE3-29A6-6FFA-1BD9-70E5C19D873D}"/>
          </ac:picMkLst>
        </pc:picChg>
        <pc:picChg chg="del">
          <ac:chgData name="Elizabeth McDonnell" userId="6dc0fb2b-7a89-4982-827f-d792fafc3c2a" providerId="ADAL" clId="{19546310-7ACD-4C17-B944-A5897B1584FB}" dt="2025-10-07T14:15:20.602" v="13" actId="478"/>
          <ac:picMkLst>
            <pc:docMk/>
            <pc:sldMk cId="615485785" sldId="256"/>
            <ac:picMk id="31" creationId="{514966D9-FBD5-8F7D-2BC3-FFCA74D399FA}"/>
          </ac:picMkLst>
        </pc:picChg>
        <pc:picChg chg="del">
          <ac:chgData name="Elizabeth McDonnell" userId="6dc0fb2b-7a89-4982-827f-d792fafc3c2a" providerId="ADAL" clId="{19546310-7ACD-4C17-B944-A5897B1584FB}" dt="2025-10-07T14:15:19.695" v="12" actId="478"/>
          <ac:picMkLst>
            <pc:docMk/>
            <pc:sldMk cId="615485785" sldId="256"/>
            <ac:picMk id="33" creationId="{8CD5CBE3-D005-109D-6066-9CFBC8A25A2C}"/>
          </ac:picMkLst>
        </pc:picChg>
        <pc:picChg chg="add mod">
          <ac:chgData name="Elizabeth McDonnell" userId="6dc0fb2b-7a89-4982-827f-d792fafc3c2a" providerId="ADAL" clId="{19546310-7ACD-4C17-B944-A5897B1584FB}" dt="2025-10-07T14:19:34.151" v="153" actId="14100"/>
          <ac:picMkLst>
            <pc:docMk/>
            <pc:sldMk cId="615485785" sldId="256"/>
            <ac:picMk id="1026" creationId="{856F2B1F-C0FC-5F46-9555-924FE8647D96}"/>
          </ac:picMkLst>
        </pc:picChg>
        <pc:picChg chg="add mod">
          <ac:chgData name="Elizabeth McDonnell" userId="6dc0fb2b-7a89-4982-827f-d792fafc3c2a" providerId="ADAL" clId="{19546310-7ACD-4C17-B944-A5897B1584FB}" dt="2025-10-07T14:25:20.729" v="515" actId="14100"/>
          <ac:picMkLst>
            <pc:docMk/>
            <pc:sldMk cId="615485785" sldId="256"/>
            <ac:picMk id="1028" creationId="{472BE206-59B0-27D5-0EB0-2834B192D8D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419" y="600592"/>
            <a:ext cx="6601216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Greenfields Community School–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2483005"/>
              </p:ext>
            </p:extLst>
          </p:nvPr>
        </p:nvGraphicFramePr>
        <p:xfrm>
          <a:off x="81419" y="1026490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 b="1" baseline="0" dirty="0">
                          <a:latin typeface="Comic Sans MS"/>
                        </a:rPr>
                        <a:t>Science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Physics: Space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 5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Autumn 1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6707108"/>
              </p:ext>
            </p:extLst>
          </p:nvPr>
        </p:nvGraphicFramePr>
        <p:xfrm>
          <a:off x="411413" y="1487110"/>
          <a:ext cx="5790666" cy="29737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066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93137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omic Sans MS" panose="030F0702030302020204" pitchFamily="66" charset="0"/>
                        </a:rPr>
                        <a:t>Five Fabulous Facts about space.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70843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 panose="030F0702030302020204" pitchFamily="66" charset="0"/>
                        </a:rPr>
                        <a:t>I know there are eight planets in the solar system (Mercury, Venus, Earth, Mars, Jupiter, Saturn, Neptune)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 panose="030F0702030302020204" pitchFamily="66" charset="0"/>
                        </a:rPr>
                        <a:t>I know planets orbit the Sun.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233030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omic Sans MS" panose="030F0702030302020204" pitchFamily="66" charset="0"/>
                        </a:rPr>
                        <a:t>I know the Sun is a star.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 panose="030F0902030302020204" pitchFamily="66" charset="0"/>
                        </a:rPr>
                        <a:t>I know the Earth rotates on its axis which gives us night and day. I know the Earth’s axis is tilted, which gives us seasons.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892856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1000" i="0" dirty="0">
                          <a:latin typeface="Comic Sans MS" panose="030F0902030302020204" pitchFamily="66" charset="0"/>
                        </a:rPr>
                        <a:t>I know the Moon orbits the Earth.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63270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6320897-757A-447F-9BBF-A4E9E803CF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0422682"/>
              </p:ext>
            </p:extLst>
          </p:nvPr>
        </p:nvGraphicFramePr>
        <p:xfrm>
          <a:off x="74942" y="4550670"/>
          <a:ext cx="3516546" cy="22438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654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190917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The Solar System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946650">
                <a:tc>
                  <a:txBody>
                    <a:bodyPr/>
                    <a:lstStyle/>
                    <a:p>
                      <a:endParaRPr lang="en-GB" sz="95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2" name="Picture 11" descr="Greenfields Community School (@GreenfieldsCS) | Twitter">
            <a:extLst>
              <a:ext uri="{FF2B5EF4-FFF2-40B4-BE49-F238E27FC236}">
                <a16:creationId xmlns:a16="http://schemas.microsoft.com/office/drawing/2014/main" id="{CE8E5D38-CADB-4F33-81A7-3004C16B0C3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0" y="86471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Greenfields Community School (@GreenfieldsCS) | Twitter">
            <a:extLst>
              <a:ext uri="{FF2B5EF4-FFF2-40B4-BE49-F238E27FC236}">
                <a16:creationId xmlns:a16="http://schemas.microsoft.com/office/drawing/2014/main" id="{498744B4-581D-4705-B98A-4F2010E3EA2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079" y="82926"/>
            <a:ext cx="480556" cy="45755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733C384-184E-B7D9-30A3-61BB7D436B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8162180"/>
              </p:ext>
            </p:extLst>
          </p:nvPr>
        </p:nvGraphicFramePr>
        <p:xfrm>
          <a:off x="3727841" y="4550670"/>
          <a:ext cx="2821712" cy="50159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2171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8012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Vocabulary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718773">
                <a:tc>
                  <a:txBody>
                    <a:bodyPr/>
                    <a:lstStyle/>
                    <a:p>
                      <a:endParaRPr lang="en-GB" sz="135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35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026" name="Picture 2" descr="What Are the Solar System Planets in Order? | HowStuffWorks">
            <a:extLst>
              <a:ext uri="{FF2B5EF4-FFF2-40B4-BE49-F238E27FC236}">
                <a16:creationId xmlns:a16="http://schemas.microsoft.com/office/drawing/2014/main" id="{856F2B1F-C0FC-5F46-9555-924FE8647D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431" y="4921586"/>
            <a:ext cx="3191569" cy="1795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21AF0AA-CDA9-4952-F7AC-A1E15D3E4C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53977" y="4921586"/>
            <a:ext cx="2159937" cy="253531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94DA428-F47E-6357-C5DD-75DE11B2CC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19741" y="7509411"/>
            <a:ext cx="2437912" cy="1795997"/>
          </a:xfrm>
          <a:prstGeom prst="rect">
            <a:avLst/>
          </a:prstGeom>
        </p:spPr>
      </p:pic>
      <p:pic>
        <p:nvPicPr>
          <p:cNvPr id="1028" name="Picture 4" descr="The Earth Moon System - Let's Talk Science">
            <a:extLst>
              <a:ext uri="{FF2B5EF4-FFF2-40B4-BE49-F238E27FC236}">
                <a16:creationId xmlns:a16="http://schemas.microsoft.com/office/drawing/2014/main" id="{472BE206-59B0-27D5-0EB0-2834B192D8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47" y="7347599"/>
            <a:ext cx="2931591" cy="2167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52DA5DC-F427-EA52-6072-70C287929E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0717572"/>
              </p:ext>
            </p:extLst>
          </p:nvPr>
        </p:nvGraphicFramePr>
        <p:xfrm>
          <a:off x="81419" y="6929231"/>
          <a:ext cx="3516546" cy="26373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654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49305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The Sun, the Earth and the Moon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288087">
                <a:tc>
                  <a:txBody>
                    <a:bodyPr/>
                    <a:lstStyle/>
                    <a:p>
                      <a:endParaRPr lang="en-GB" sz="95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30605</TotalTime>
  <Words>108</Words>
  <Application>Microsoft Office PowerPoint</Application>
  <PresentationFormat>A4 Paper (210x297 mm)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Elizabeth McDonnell</cp:lastModifiedBy>
  <cp:revision>47</cp:revision>
  <cp:lastPrinted>2025-10-07T14:25:38Z</cp:lastPrinted>
  <dcterms:created xsi:type="dcterms:W3CDTF">2019-07-07T18:53:37Z</dcterms:created>
  <dcterms:modified xsi:type="dcterms:W3CDTF">2025-10-07T14:25:42Z</dcterms:modified>
</cp:coreProperties>
</file>