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98" d="100"/>
          <a:sy n="98" d="100"/>
        </p:scale>
        <p:origin x="1685" y="-1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gan Foyle" userId="84c04326-eb9f-4267-8975-d9b3f53b364f" providerId="ADAL" clId="{49FBBE86-D110-4DE7-9410-E2E14DBA1C6F}"/>
    <pc:docChg chg="custSel modSld">
      <pc:chgData name="Morgan Foyle" userId="84c04326-eb9f-4267-8975-d9b3f53b364f" providerId="ADAL" clId="{49FBBE86-D110-4DE7-9410-E2E14DBA1C6F}" dt="2026-01-05T08:12:30.499" v="380" actId="14100"/>
      <pc:docMkLst>
        <pc:docMk/>
      </pc:docMkLst>
      <pc:sldChg chg="addSp modSp mod">
        <pc:chgData name="Morgan Foyle" userId="84c04326-eb9f-4267-8975-d9b3f53b364f" providerId="ADAL" clId="{49FBBE86-D110-4DE7-9410-E2E14DBA1C6F}" dt="2026-01-05T08:12:30.499" v="380" actId="14100"/>
        <pc:sldMkLst>
          <pc:docMk/>
          <pc:sldMk cId="615485785" sldId="256"/>
        </pc:sldMkLst>
        <pc:graphicFrameChg chg="mod modGraphic">
          <ac:chgData name="Morgan Foyle" userId="84c04326-eb9f-4267-8975-d9b3f53b364f" providerId="ADAL" clId="{49FBBE86-D110-4DE7-9410-E2E14DBA1C6F}" dt="2026-01-05T08:10:27.655" v="304" actId="1076"/>
          <ac:graphicFrameMkLst>
            <pc:docMk/>
            <pc:sldMk cId="615485785" sldId="256"/>
            <ac:graphicFrameMk id="8" creationId="{48312865-2AC4-BEA1-459A-D433B07038C4}"/>
          </ac:graphicFrameMkLst>
        </pc:graphicFrameChg>
        <pc:graphicFrameChg chg="mod modGraphic">
          <ac:chgData name="Morgan Foyle" userId="84c04326-eb9f-4267-8975-d9b3f53b364f" providerId="ADAL" clId="{49FBBE86-D110-4DE7-9410-E2E14DBA1C6F}" dt="2026-01-05T08:11:08.057" v="364" actId="14100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 modGraphic">
          <ac:chgData name="Morgan Foyle" userId="84c04326-eb9f-4267-8975-d9b3f53b364f" providerId="ADAL" clId="{49FBBE86-D110-4DE7-9410-E2E14DBA1C6F}" dt="2026-01-05T08:08:09.723" v="290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add mod">
          <ac:chgData name="Morgan Foyle" userId="84c04326-eb9f-4267-8975-d9b3f53b364f" providerId="ADAL" clId="{49FBBE86-D110-4DE7-9410-E2E14DBA1C6F}" dt="2026-01-05T08:11:29.283" v="368" actId="1076"/>
          <ac:picMkLst>
            <pc:docMk/>
            <pc:sldMk cId="615485785" sldId="256"/>
            <ac:picMk id="2" creationId="{E2B63A49-B4BA-48DF-3BEA-6ABE6F2498D9}"/>
          </ac:picMkLst>
        </pc:picChg>
        <pc:picChg chg="add mod">
          <ac:chgData name="Morgan Foyle" userId="84c04326-eb9f-4267-8975-d9b3f53b364f" providerId="ADAL" clId="{49FBBE86-D110-4DE7-9410-E2E14DBA1C6F}" dt="2026-01-05T08:11:55.798" v="374" actId="1076"/>
          <ac:picMkLst>
            <pc:docMk/>
            <pc:sldMk cId="615485785" sldId="256"/>
            <ac:picMk id="3" creationId="{2DE82AFA-BB3A-3AA7-F0F0-25DDBF6B7B6F}"/>
          </ac:picMkLst>
        </pc:picChg>
        <pc:picChg chg="add mod">
          <ac:chgData name="Morgan Foyle" userId="84c04326-eb9f-4267-8975-d9b3f53b364f" providerId="ADAL" clId="{49FBBE86-D110-4DE7-9410-E2E14DBA1C6F}" dt="2026-01-05T08:12:30.499" v="380" actId="14100"/>
          <ac:picMkLst>
            <pc:docMk/>
            <pc:sldMk cId="615485785" sldId="256"/>
            <ac:picMk id="6" creationId="{B41AFB8E-F380-0F9C-65D2-83E658E3E6D1}"/>
          </ac:picMkLst>
        </pc:picChg>
        <pc:picChg chg="add mod">
          <ac:chgData name="Morgan Foyle" userId="84c04326-eb9f-4267-8975-d9b3f53b364f" providerId="ADAL" clId="{49FBBE86-D110-4DE7-9410-E2E14DBA1C6F}" dt="2026-01-05T08:11:09.916" v="365" actId="1076"/>
          <ac:picMkLst>
            <pc:docMk/>
            <pc:sldMk cId="615485785" sldId="256"/>
            <ac:picMk id="1026" creationId="{03E12B58-57DC-CD38-4E1D-C6520CC9F326}"/>
          </ac:picMkLst>
        </pc:picChg>
      </pc:sldChg>
    </pc:docChg>
  </pc:docChgLst>
  <pc:docChgLst>
    <pc:chgData name="Morgan Foyle" userId="84c04326-eb9f-4267-8975-d9b3f53b364f" providerId="ADAL" clId="{41D856AC-DC23-445D-B1E2-EA604F0EFCD1}"/>
    <pc:docChg chg="undo custSel modSld">
      <pc:chgData name="Morgan Foyle" userId="84c04326-eb9f-4267-8975-d9b3f53b364f" providerId="ADAL" clId="{41D856AC-DC23-445D-B1E2-EA604F0EFCD1}" dt="2026-02-12T11:29:24.218" v="448" actId="1076"/>
      <pc:docMkLst>
        <pc:docMk/>
      </pc:docMkLst>
      <pc:sldChg chg="addSp delSp modSp mod">
        <pc:chgData name="Morgan Foyle" userId="84c04326-eb9f-4267-8975-d9b3f53b364f" providerId="ADAL" clId="{41D856AC-DC23-445D-B1E2-EA604F0EFCD1}" dt="2026-02-12T11:29:24.218" v="448" actId="1076"/>
        <pc:sldMkLst>
          <pc:docMk/>
          <pc:sldMk cId="615485785" sldId="256"/>
        </pc:sldMkLst>
        <pc:spChg chg="add mod">
          <ac:chgData name="Morgan Foyle" userId="84c04326-eb9f-4267-8975-d9b3f53b364f" providerId="ADAL" clId="{41D856AC-DC23-445D-B1E2-EA604F0EFCD1}" dt="2026-02-11T15:05:21.253" v="343" actId="20577"/>
          <ac:spMkLst>
            <pc:docMk/>
            <pc:sldMk cId="615485785" sldId="256"/>
            <ac:spMk id="15" creationId="{0AB4BEFF-02EB-022D-9265-CD630E3786CE}"/>
          </ac:spMkLst>
        </pc:spChg>
        <pc:spChg chg="add mod">
          <ac:chgData name="Morgan Foyle" userId="84c04326-eb9f-4267-8975-d9b3f53b364f" providerId="ADAL" clId="{41D856AC-DC23-445D-B1E2-EA604F0EFCD1}" dt="2026-02-12T11:02:39.017" v="406" actId="113"/>
          <ac:spMkLst>
            <pc:docMk/>
            <pc:sldMk cId="615485785" sldId="256"/>
            <ac:spMk id="20" creationId="{C1CCE675-8AB2-1F5C-44CD-F0ADFF1221D8}"/>
          </ac:spMkLst>
        </pc:spChg>
        <pc:spChg chg="add">
          <ac:chgData name="Morgan Foyle" userId="84c04326-eb9f-4267-8975-d9b3f53b364f" providerId="ADAL" clId="{41D856AC-DC23-445D-B1E2-EA604F0EFCD1}" dt="2026-02-12T11:07:03.752" v="421" actId="22"/>
          <ac:spMkLst>
            <pc:docMk/>
            <pc:sldMk cId="615485785" sldId="256"/>
            <ac:spMk id="26" creationId="{F3F3B7CF-F597-287C-7201-A506DC37558E}"/>
          </ac:spMkLst>
        </pc:spChg>
        <pc:graphicFrameChg chg="mod modGraphic">
          <ac:chgData name="Morgan Foyle" userId="84c04326-eb9f-4267-8975-d9b3f53b364f" providerId="ADAL" clId="{41D856AC-DC23-445D-B1E2-EA604F0EFCD1}" dt="2026-02-11T14:33:57.953" v="13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 modGraphic">
          <ac:chgData name="Morgan Foyle" userId="84c04326-eb9f-4267-8975-d9b3f53b364f" providerId="ADAL" clId="{41D856AC-DC23-445D-B1E2-EA604F0EFCD1}" dt="2026-02-11T15:17:31.016" v="387" actId="14100"/>
          <ac:graphicFrameMkLst>
            <pc:docMk/>
            <pc:sldMk cId="615485785" sldId="256"/>
            <ac:graphicFrameMk id="8" creationId="{48312865-2AC4-BEA1-459A-D433B07038C4}"/>
          </ac:graphicFrameMkLst>
        </pc:graphicFrameChg>
        <pc:graphicFrameChg chg="mod modGraphic">
          <ac:chgData name="Morgan Foyle" userId="84c04326-eb9f-4267-8975-d9b3f53b364f" providerId="ADAL" clId="{41D856AC-DC23-445D-B1E2-EA604F0EFCD1}" dt="2026-02-11T14:43:04.679" v="226" actId="14100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 modGraphic">
          <ac:chgData name="Morgan Foyle" userId="84c04326-eb9f-4267-8975-d9b3f53b364f" providerId="ADAL" clId="{41D856AC-DC23-445D-B1E2-EA604F0EFCD1}" dt="2026-02-11T14:39:29.258" v="192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add mod">
          <ac:chgData name="Morgan Foyle" userId="84c04326-eb9f-4267-8975-d9b3f53b364f" providerId="ADAL" clId="{41D856AC-DC23-445D-B1E2-EA604F0EFCD1}" dt="2026-02-11T14:49:46.696" v="267"/>
          <ac:graphicFrameMkLst>
            <pc:docMk/>
            <pc:sldMk cId="615485785" sldId="256"/>
            <ac:graphicFrameMk id="17" creationId="{81A09046-0E1A-E233-0039-A945A1D2DAFF}"/>
          </ac:graphicFrameMkLst>
        </pc:graphicFrameChg>
        <pc:graphicFrameChg chg="add mod">
          <ac:chgData name="Morgan Foyle" userId="84c04326-eb9f-4267-8975-d9b3f53b364f" providerId="ADAL" clId="{41D856AC-DC23-445D-B1E2-EA604F0EFCD1}" dt="2026-02-11T14:59:41.410" v="306"/>
          <ac:graphicFrameMkLst>
            <pc:docMk/>
            <pc:sldMk cId="615485785" sldId="256"/>
            <ac:graphicFrameMk id="21" creationId="{6EC3F81C-D43F-AF27-66A1-BF6BD89AF2B3}"/>
          </ac:graphicFrameMkLst>
        </pc:graphicFrameChg>
        <pc:graphicFrameChg chg="add mod modGraphic">
          <ac:chgData name="Morgan Foyle" userId="84c04326-eb9f-4267-8975-d9b3f53b364f" providerId="ADAL" clId="{41D856AC-DC23-445D-B1E2-EA604F0EFCD1}" dt="2026-02-11T15:01:04.575" v="317" actId="2164"/>
          <ac:graphicFrameMkLst>
            <pc:docMk/>
            <pc:sldMk cId="615485785" sldId="256"/>
            <ac:graphicFrameMk id="22" creationId="{EB63CEA3-E3D5-BE0B-66B3-D347AA6C5497}"/>
          </ac:graphicFrameMkLst>
        </pc:graphicFrameChg>
        <pc:graphicFrameChg chg="add mod">
          <ac:chgData name="Morgan Foyle" userId="84c04326-eb9f-4267-8975-d9b3f53b364f" providerId="ADAL" clId="{41D856AC-DC23-445D-B1E2-EA604F0EFCD1}" dt="2026-02-11T15:15:49.962" v="360"/>
          <ac:graphicFrameMkLst>
            <pc:docMk/>
            <pc:sldMk cId="615485785" sldId="256"/>
            <ac:graphicFrameMk id="23" creationId="{8DE23924-1E47-1CFF-C613-8557A7E5BF38}"/>
          </ac:graphicFrameMkLst>
        </pc:graphicFrameChg>
        <pc:graphicFrameChg chg="add mod">
          <ac:chgData name="Morgan Foyle" userId="84c04326-eb9f-4267-8975-d9b3f53b364f" providerId="ADAL" clId="{41D856AC-DC23-445D-B1E2-EA604F0EFCD1}" dt="2026-02-12T11:02:34.663" v="405"/>
          <ac:graphicFrameMkLst>
            <pc:docMk/>
            <pc:sldMk cId="615485785" sldId="256"/>
            <ac:graphicFrameMk id="24" creationId="{8896BBBD-B17D-26AE-68E2-3025BA1BF61D}"/>
          </ac:graphicFrameMkLst>
        </pc:graphicFrameChg>
        <pc:graphicFrameChg chg="add mod ord modGraphic">
          <ac:chgData name="Morgan Foyle" userId="84c04326-eb9f-4267-8975-d9b3f53b364f" providerId="ADAL" clId="{41D856AC-DC23-445D-B1E2-EA604F0EFCD1}" dt="2026-02-12T11:29:19.173" v="446" actId="167"/>
          <ac:graphicFrameMkLst>
            <pc:docMk/>
            <pc:sldMk cId="615485785" sldId="256"/>
            <ac:graphicFrameMk id="27" creationId="{EBA35578-EE4F-FCC2-D70C-B9A9806B7A75}"/>
          </ac:graphicFrameMkLst>
        </pc:graphicFrameChg>
        <pc:picChg chg="del">
          <ac:chgData name="Morgan Foyle" userId="84c04326-eb9f-4267-8975-d9b3f53b364f" providerId="ADAL" clId="{41D856AC-DC23-445D-B1E2-EA604F0EFCD1}" dt="2026-02-11T14:40:05.396" v="199" actId="478"/>
          <ac:picMkLst>
            <pc:docMk/>
            <pc:sldMk cId="615485785" sldId="256"/>
            <ac:picMk id="2" creationId="{E2B63A49-B4BA-48DF-3BEA-6ABE6F2498D9}"/>
          </ac:picMkLst>
        </pc:picChg>
        <pc:picChg chg="del">
          <ac:chgData name="Morgan Foyle" userId="84c04326-eb9f-4267-8975-d9b3f53b364f" providerId="ADAL" clId="{41D856AC-DC23-445D-B1E2-EA604F0EFCD1}" dt="2026-02-11T14:40:07.005" v="201" actId="478"/>
          <ac:picMkLst>
            <pc:docMk/>
            <pc:sldMk cId="615485785" sldId="256"/>
            <ac:picMk id="3" creationId="{2DE82AFA-BB3A-3AA7-F0F0-25DDBF6B7B6F}"/>
          </ac:picMkLst>
        </pc:picChg>
        <pc:picChg chg="del">
          <ac:chgData name="Morgan Foyle" userId="84c04326-eb9f-4267-8975-d9b3f53b364f" providerId="ADAL" clId="{41D856AC-DC23-445D-B1E2-EA604F0EFCD1}" dt="2026-02-11T14:40:06.305" v="200" actId="478"/>
          <ac:picMkLst>
            <pc:docMk/>
            <pc:sldMk cId="615485785" sldId="256"/>
            <ac:picMk id="6" creationId="{B41AFB8E-F380-0F9C-65D2-83E658E3E6D1}"/>
          </ac:picMkLst>
        </pc:picChg>
        <pc:picChg chg="add mod">
          <ac:chgData name="Morgan Foyle" userId="84c04326-eb9f-4267-8975-d9b3f53b364f" providerId="ADAL" clId="{41D856AC-DC23-445D-B1E2-EA604F0EFCD1}" dt="2026-02-11T14:43:09.721" v="227" actId="1076"/>
          <ac:picMkLst>
            <pc:docMk/>
            <pc:sldMk cId="615485785" sldId="256"/>
            <ac:picMk id="7" creationId="{BA11D769-0298-C0BC-D41F-30671D9A9BF6}"/>
          </ac:picMkLst>
        </pc:picChg>
        <pc:picChg chg="add mod">
          <ac:chgData name="Morgan Foyle" userId="84c04326-eb9f-4267-8975-d9b3f53b364f" providerId="ADAL" clId="{41D856AC-DC23-445D-B1E2-EA604F0EFCD1}" dt="2026-02-12T07:59:51.809" v="391" actId="1076"/>
          <ac:picMkLst>
            <pc:docMk/>
            <pc:sldMk cId="615485785" sldId="256"/>
            <ac:picMk id="13" creationId="{5AE7FCA5-9B55-C1D9-7B81-1F1B7F2282B6}"/>
          </ac:picMkLst>
        </pc:picChg>
        <pc:picChg chg="del">
          <ac:chgData name="Morgan Foyle" userId="84c04326-eb9f-4267-8975-d9b3f53b364f" providerId="ADAL" clId="{41D856AC-DC23-445D-B1E2-EA604F0EFCD1}" dt="2026-02-11T14:38:30.137" v="157" actId="478"/>
          <ac:picMkLst>
            <pc:docMk/>
            <pc:sldMk cId="615485785" sldId="256"/>
            <ac:picMk id="1026" creationId="{03E12B58-57DC-CD38-4E1D-C6520CC9F326}"/>
          </ac:picMkLst>
        </pc:picChg>
        <pc:picChg chg="add mod">
          <ac:chgData name="Morgan Foyle" userId="84c04326-eb9f-4267-8975-d9b3f53b364f" providerId="ADAL" clId="{41D856AC-DC23-445D-B1E2-EA604F0EFCD1}" dt="2026-02-11T15:16:11.737" v="371" actId="1076"/>
          <ac:picMkLst>
            <pc:docMk/>
            <pc:sldMk cId="615485785" sldId="256"/>
            <ac:picMk id="1028" creationId="{06BD2A33-6745-F70F-4699-34B0E790F7BD}"/>
          </ac:picMkLst>
        </pc:picChg>
        <pc:picChg chg="add mod">
          <ac:chgData name="Morgan Foyle" userId="84c04326-eb9f-4267-8975-d9b3f53b364f" providerId="ADAL" clId="{41D856AC-DC23-445D-B1E2-EA604F0EFCD1}" dt="2026-02-11T15:16:09.833" v="370" actId="1076"/>
          <ac:picMkLst>
            <pc:docMk/>
            <pc:sldMk cId="615485785" sldId="256"/>
            <ac:picMk id="1030" creationId="{DB6004B3-AEBA-451B-060C-930E5F14E710}"/>
          </ac:picMkLst>
        </pc:picChg>
        <pc:picChg chg="add mod">
          <ac:chgData name="Morgan Foyle" userId="84c04326-eb9f-4267-8975-d9b3f53b364f" providerId="ADAL" clId="{41D856AC-DC23-445D-B1E2-EA604F0EFCD1}" dt="2026-02-11T15:16:13.237" v="372" actId="1076"/>
          <ac:picMkLst>
            <pc:docMk/>
            <pc:sldMk cId="615485785" sldId="256"/>
            <ac:picMk id="1032" creationId="{99ACD4BE-F298-AABA-A6CE-A8863F147B8E}"/>
          </ac:picMkLst>
        </pc:picChg>
        <pc:picChg chg="add mod">
          <ac:chgData name="Morgan Foyle" userId="84c04326-eb9f-4267-8975-d9b3f53b364f" providerId="ADAL" clId="{41D856AC-DC23-445D-B1E2-EA604F0EFCD1}" dt="2026-02-11T15:16:15.331" v="373" actId="1076"/>
          <ac:picMkLst>
            <pc:docMk/>
            <pc:sldMk cId="615485785" sldId="256"/>
            <ac:picMk id="1034" creationId="{DA1D336B-7CD5-4F20-AD32-58C50D0B2168}"/>
          </ac:picMkLst>
        </pc:picChg>
        <pc:picChg chg="add mod">
          <ac:chgData name="Morgan Foyle" userId="84c04326-eb9f-4267-8975-d9b3f53b364f" providerId="ADAL" clId="{41D856AC-DC23-445D-B1E2-EA604F0EFCD1}" dt="2026-02-11T15:16:19.113" v="376" actId="1076"/>
          <ac:picMkLst>
            <pc:docMk/>
            <pc:sldMk cId="615485785" sldId="256"/>
            <ac:picMk id="1036" creationId="{59385AC5-979A-9EA5-DA13-4A4579FF898F}"/>
          </ac:picMkLst>
        </pc:picChg>
        <pc:picChg chg="add mod">
          <ac:chgData name="Morgan Foyle" userId="84c04326-eb9f-4267-8975-d9b3f53b364f" providerId="ADAL" clId="{41D856AC-DC23-445D-B1E2-EA604F0EFCD1}" dt="2026-02-11T15:16:43.435" v="378" actId="1076"/>
          <ac:picMkLst>
            <pc:docMk/>
            <pc:sldMk cId="615485785" sldId="256"/>
            <ac:picMk id="1038" creationId="{FC5C2992-4A98-9EA7-380B-C87F3DBDFE8C}"/>
          </ac:picMkLst>
        </pc:picChg>
        <pc:picChg chg="add mod">
          <ac:chgData name="Morgan Foyle" userId="84c04326-eb9f-4267-8975-d9b3f53b364f" providerId="ADAL" clId="{41D856AC-DC23-445D-B1E2-EA604F0EFCD1}" dt="2026-02-11T15:17:41.457" v="389" actId="1076"/>
          <ac:picMkLst>
            <pc:docMk/>
            <pc:sldMk cId="615485785" sldId="256"/>
            <ac:picMk id="1040" creationId="{70497BBC-7CA1-FD5E-F69E-70C50F793DAE}"/>
          </ac:picMkLst>
        </pc:picChg>
        <pc:picChg chg="add mod">
          <ac:chgData name="Morgan Foyle" userId="84c04326-eb9f-4267-8975-d9b3f53b364f" providerId="ADAL" clId="{41D856AC-DC23-445D-B1E2-EA604F0EFCD1}" dt="2026-02-12T11:03:14.547" v="410" actId="1076"/>
          <ac:picMkLst>
            <pc:docMk/>
            <pc:sldMk cId="615485785" sldId="256"/>
            <ac:picMk id="1042" creationId="{0DB1A592-EAF3-A248-948B-85929B0B8356}"/>
          </ac:picMkLst>
        </pc:picChg>
        <pc:picChg chg="add mod">
          <ac:chgData name="Morgan Foyle" userId="84c04326-eb9f-4267-8975-d9b3f53b364f" providerId="ADAL" clId="{41D856AC-DC23-445D-B1E2-EA604F0EFCD1}" dt="2026-02-12T11:03:32.521" v="414" actId="1076"/>
          <ac:picMkLst>
            <pc:docMk/>
            <pc:sldMk cId="615485785" sldId="256"/>
            <ac:picMk id="1044" creationId="{9DCB8062-CDB8-1FD6-8566-986BE11BE005}"/>
          </ac:picMkLst>
        </pc:picChg>
        <pc:picChg chg="add mod">
          <ac:chgData name="Morgan Foyle" userId="84c04326-eb9f-4267-8975-d9b3f53b364f" providerId="ADAL" clId="{41D856AC-DC23-445D-B1E2-EA604F0EFCD1}" dt="2026-02-12T11:29:24.218" v="448" actId="1076"/>
          <ac:picMkLst>
            <pc:docMk/>
            <pc:sldMk cId="615485785" sldId="256"/>
            <ac:picMk id="1046" creationId="{C6236BA7-9552-F688-6373-979CF515CD3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BA35578-EE4F-FCC2-D70C-B9A9806B7A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890643"/>
              </p:ext>
            </p:extLst>
          </p:nvPr>
        </p:nvGraphicFramePr>
        <p:xfrm>
          <a:off x="138153" y="6946426"/>
          <a:ext cx="3616252" cy="2819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625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9280">
                <a:tc>
                  <a:txBody>
                    <a:bodyPr/>
                    <a:lstStyle/>
                    <a:p>
                      <a:pPr algn="ctr"/>
                      <a:r>
                        <a:rPr lang="en-GB" sz="1100" b="1" baseline="0" dirty="0">
                          <a:latin typeface="Comic Sans MS" panose="030F0702030302020204" pitchFamily="66" charset="0"/>
                        </a:rPr>
                        <a:t>Climate graph - Manaus, Brazil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40424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479893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945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45225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1392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Geography focus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what life is like in Brazil.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4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893144"/>
              </p:ext>
            </p:extLst>
          </p:nvPr>
        </p:nvGraphicFramePr>
        <p:xfrm>
          <a:off x="411413" y="1559256"/>
          <a:ext cx="5790666" cy="219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8069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</a:t>
                      </a:r>
                      <a:r>
                        <a:rPr lang="en-GB" sz="1000" b="1" baseline="0" dirty="0">
                          <a:latin typeface="Comic Sans MS" panose="030F0702030302020204" pitchFamily="66" charset="0"/>
                        </a:rPr>
                        <a:t> Facts about the Brazil.</a:t>
                      </a:r>
                      <a:endParaRPr lang="en-GB" sz="1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1723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that Brazil is in South America and spans across the equator.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226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Brazil is a multi-racial nation made up of indigenous, African and European people.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35706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some key physical features in Brazil are The Amazon Rainforest Basin, The Amazon river, coastline and wetlands.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3774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the climate of Brazil is tropical with hot humid conditions all year round with high rainfall.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317869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that most of the population of Brazil live in urban areas.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940014"/>
              </p:ext>
            </p:extLst>
          </p:nvPr>
        </p:nvGraphicFramePr>
        <p:xfrm>
          <a:off x="127317" y="4008856"/>
          <a:ext cx="3616252" cy="28402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625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02257">
                <a:tc>
                  <a:txBody>
                    <a:bodyPr/>
                    <a:lstStyle/>
                    <a:p>
                      <a:pPr algn="ctr"/>
                      <a:r>
                        <a:rPr lang="en-GB" sz="1100" b="1" baseline="0" dirty="0">
                          <a:latin typeface="Comic Sans MS" panose="030F0702030302020204" pitchFamily="66" charset="0"/>
                        </a:rPr>
                        <a:t>Map of Brazil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38038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16" name="AutoShape 2" descr="Plate tectonics - Wikipedia">
            <a:extLst>
              <a:ext uri="{FF2B5EF4-FFF2-40B4-BE49-F238E27FC236}">
                <a16:creationId xmlns:a16="http://schemas.microsoft.com/office/drawing/2014/main" id="{9E94AF0B-D5C8-D409-578E-D92C9D9857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8312865-2AC4-BEA1-459A-D433B07038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458913"/>
              </p:ext>
            </p:extLst>
          </p:nvPr>
        </p:nvGraphicFramePr>
        <p:xfrm>
          <a:off x="3866105" y="3819568"/>
          <a:ext cx="2864577" cy="60035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6457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68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626632">
                <a:tc>
                  <a:txBody>
                    <a:bodyPr/>
                    <a:lstStyle/>
                    <a:p>
                      <a:endParaRPr lang="en-GB" sz="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7" name="Picture 2" descr="The 26 States of Brazil (Political Map) | Mappr">
            <a:extLst>
              <a:ext uri="{FF2B5EF4-FFF2-40B4-BE49-F238E27FC236}">
                <a16:creationId xmlns:a16="http://schemas.microsoft.com/office/drawing/2014/main" id="{BA11D769-0298-C0BC-D41F-30671D9A9B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7"/>
          <a:stretch/>
        </p:blipFill>
        <p:spPr bwMode="auto">
          <a:xfrm>
            <a:off x="208401" y="4426289"/>
            <a:ext cx="3454083" cy="236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blue planet with a red line&#10;&#10;AI-generated content may be incorrect.">
            <a:extLst>
              <a:ext uri="{FF2B5EF4-FFF2-40B4-BE49-F238E27FC236}">
                <a16:creationId xmlns:a16="http://schemas.microsoft.com/office/drawing/2014/main" id="{5AE7FCA5-9B55-C1D9-7B81-1F1B7F2282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795" y="4208911"/>
            <a:ext cx="495300" cy="5238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AB4BEFF-02EB-022D-9265-CD630E3786CE}"/>
              </a:ext>
            </a:extLst>
          </p:cNvPr>
          <p:cNvSpPr txBox="1"/>
          <p:nvPr/>
        </p:nvSpPr>
        <p:spPr>
          <a:xfrm>
            <a:off x="3820013" y="4139555"/>
            <a:ext cx="253389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1" dirty="0">
                <a:effectLst/>
                <a:latin typeface="Comic Sans MS" panose="030F0702030302020204" pitchFamily="66" charset="0"/>
              </a:rPr>
              <a:t>Equator</a:t>
            </a:r>
            <a:r>
              <a:rPr lang="en-GB" sz="900" dirty="0">
                <a:effectLst/>
                <a:latin typeface="Comic Sans MS" panose="030F0702030302020204" pitchFamily="66" charset="0"/>
              </a:rPr>
              <a:t> - An invisible line that goes around the middle of the Earth, like a belt.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effectLst/>
                <a:latin typeface="Comic Sans MS" panose="030F0702030302020204" pitchFamily="66" charset="0"/>
              </a:rPr>
              <a:t>South America </a:t>
            </a:r>
            <a:r>
              <a:rPr lang="en-GB" sz="900" dirty="0">
                <a:effectLst/>
                <a:latin typeface="Comic Sans MS" panose="030F0702030302020204" pitchFamily="66" charset="0"/>
              </a:rPr>
              <a:t>- A large continent on Earth made up of many countries, rainforests, mountains, and animals.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endParaRPr lang="en-GB" sz="900" dirty="0">
              <a:effectLst/>
              <a:latin typeface="Comic Sans MS" panose="030F0702030302020204" pitchFamily="66" charset="0"/>
            </a:endParaRPr>
          </a:p>
          <a:p>
            <a:endParaRPr lang="en-GB" sz="900" dirty="0">
              <a:effectLst/>
              <a:latin typeface="Comic Sans MS" panose="030F0702030302020204" pitchFamily="66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6BD2A33-6745-F70F-4699-34B0E790F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61" y="4703389"/>
            <a:ext cx="4191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B6004B3-AEBA-451B-060C-930E5F14E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655" y="5301184"/>
            <a:ext cx="431846" cy="47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1CCE675-8AB2-1F5C-44CD-F0ADFF1221D8}"/>
              </a:ext>
            </a:extLst>
          </p:cNvPr>
          <p:cNvSpPr txBox="1"/>
          <p:nvPr/>
        </p:nvSpPr>
        <p:spPr>
          <a:xfrm>
            <a:off x="3824653" y="5266956"/>
            <a:ext cx="240957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1" dirty="0">
                <a:latin typeface="Comic Sans MS" panose="030F0702030302020204" pitchFamily="66" charset="0"/>
              </a:rPr>
              <a:t>Border</a:t>
            </a:r>
            <a:r>
              <a:rPr lang="en-GB" sz="900" dirty="0">
                <a:latin typeface="Comic Sans MS" panose="030F0702030302020204" pitchFamily="66" charset="0"/>
              </a:rPr>
              <a:t> - An imaginary line that shows where one country ends and another begins.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Rainforest</a:t>
            </a:r>
            <a:r>
              <a:rPr lang="en-GB" sz="900" dirty="0">
                <a:latin typeface="Comic Sans MS" panose="030F0702030302020204" pitchFamily="66" charset="0"/>
              </a:rPr>
              <a:t> - A thick, green forest that gets lots of rain and has many plants, trees, and animals.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Wetlands - </a:t>
            </a:r>
            <a:r>
              <a:rPr lang="en-GB" sz="900" dirty="0">
                <a:latin typeface="Comic Sans MS" panose="030F0702030302020204" pitchFamily="66" charset="0"/>
              </a:rPr>
              <a:t>Areas of land that are very wet and often covered in water, like marshes or swamps.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Indigenous - </a:t>
            </a:r>
            <a:r>
              <a:rPr lang="en-GB" sz="900" dirty="0">
                <a:latin typeface="Comic Sans MS" panose="030F0702030302020204" pitchFamily="66" charset="0"/>
              </a:rPr>
              <a:t>The first people who lived in a place before anyone else arrived.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Catholicism</a:t>
            </a:r>
            <a:r>
              <a:rPr lang="en-GB" sz="900" dirty="0">
                <a:latin typeface="Comic Sans MS" panose="030F0702030302020204" pitchFamily="66" charset="0"/>
              </a:rPr>
              <a:t> - A religion followed by many people around the world who believe in God and follow the teachings of the Catholic Church.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Tropical</a:t>
            </a:r>
            <a:r>
              <a:rPr lang="en-GB" sz="900" dirty="0">
                <a:latin typeface="Comic Sans MS" panose="030F0702030302020204" pitchFamily="66" charset="0"/>
              </a:rPr>
              <a:t> - Describes a place that is warm, humid, and close to the Equator.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Population</a:t>
            </a:r>
            <a:r>
              <a:rPr lang="en-GB" sz="900" dirty="0">
                <a:latin typeface="Comic Sans MS" panose="030F0702030302020204" pitchFamily="66" charset="0"/>
              </a:rPr>
              <a:t> - The number of people who live in a place.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Poverty</a:t>
            </a:r>
            <a:r>
              <a:rPr lang="en-GB" sz="900" dirty="0">
                <a:latin typeface="Comic Sans MS" panose="030F0702030302020204" pitchFamily="66" charset="0"/>
              </a:rPr>
              <a:t> - When people do not have enough money to buy the things they need, like food, clothes, or a home.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99ACD4BE-F298-AABA-A6CE-A8863F147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313" y="5833641"/>
            <a:ext cx="475031" cy="47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DA1D336B-7CD5-4F20-AD32-58C50D0B2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941" y="6408253"/>
            <a:ext cx="404502" cy="40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59385AC5-979A-9EA5-DA13-4A4579FF8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941" y="6946426"/>
            <a:ext cx="311900" cy="31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FC5C2992-4A98-9EA7-380B-C87F3DBDF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069" y="7346925"/>
            <a:ext cx="5238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70497BBC-7CA1-FD5E-F69E-70C50F793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334" y="7881095"/>
            <a:ext cx="5334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DB1A592-EAF3-A248-948B-85929B0B8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232" y="8510005"/>
            <a:ext cx="5238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9DCB8062-CDB8-1FD6-8566-986BE11BE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61" y="9038297"/>
            <a:ext cx="700546" cy="6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Equatorial Region: Manaus, Brazil">
            <a:extLst>
              <a:ext uri="{FF2B5EF4-FFF2-40B4-BE49-F238E27FC236}">
                <a16:creationId xmlns:a16="http://schemas.microsoft.com/office/drawing/2014/main" id="{C6236BA7-9552-F688-6373-979CF515C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52" y="7258326"/>
            <a:ext cx="2681826" cy="236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3F3B7CF-F597-287C-7201-A506DC37558E}"/>
              </a:ext>
            </a:extLst>
          </p:cNvPr>
          <p:cNvSpPr txBox="1"/>
          <p:nvPr/>
        </p:nvSpPr>
        <p:spPr>
          <a:xfrm>
            <a:off x="1714987" y="4768658"/>
            <a:ext cx="3429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0" u="none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32730</TotalTime>
  <Words>313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Morgan Foyle</cp:lastModifiedBy>
  <cp:revision>57</cp:revision>
  <cp:lastPrinted>2026-02-12T11:29:33Z</cp:lastPrinted>
  <dcterms:created xsi:type="dcterms:W3CDTF">2019-07-07T18:53:37Z</dcterms:created>
  <dcterms:modified xsi:type="dcterms:W3CDTF">2026-02-12T11:29:34Z</dcterms:modified>
</cp:coreProperties>
</file>