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833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82" d="100"/>
          <a:sy n="82" d="100"/>
        </p:scale>
        <p:origin x="16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McDonnell" userId="6dc0fb2b-7a89-4982-827f-d792fafc3c2a" providerId="ADAL" clId="{D22E12C4-4EA6-4550-8EBE-55F3F1B70906}"/>
    <pc:docChg chg="undo custSel modSld">
      <pc:chgData name="Elizabeth McDonnell" userId="6dc0fb2b-7a89-4982-827f-d792fafc3c2a" providerId="ADAL" clId="{D22E12C4-4EA6-4550-8EBE-55F3F1B70906}" dt="2025-12-05T14:32:13.956" v="1145" actId="14100"/>
      <pc:docMkLst>
        <pc:docMk/>
      </pc:docMkLst>
      <pc:sldChg chg="addSp delSp modSp mod">
        <pc:chgData name="Elizabeth McDonnell" userId="6dc0fb2b-7a89-4982-827f-d792fafc3c2a" providerId="ADAL" clId="{D22E12C4-4EA6-4550-8EBE-55F3F1B70906}" dt="2025-12-05T14:32:13.956" v="1145" actId="14100"/>
        <pc:sldMkLst>
          <pc:docMk/>
          <pc:sldMk cId="615485785" sldId="256"/>
        </pc:sldMkLst>
        <pc:graphicFrameChg chg="mod modGraphic">
          <ac:chgData name="Elizabeth McDonnell" userId="6dc0fb2b-7a89-4982-827f-d792fafc3c2a" providerId="ADAL" clId="{D22E12C4-4EA6-4550-8EBE-55F3F1B70906}" dt="2025-12-05T14:23:43.874" v="267" actId="14100"/>
          <ac:graphicFrameMkLst>
            <pc:docMk/>
            <pc:sldMk cId="615485785" sldId="256"/>
            <ac:graphicFrameMk id="2" creationId="{8733C384-184E-B7D9-30A3-61BB7D436B6F}"/>
          </ac:graphicFrameMkLst>
        </pc:graphicFrameChg>
        <pc:graphicFrameChg chg="modGraphic">
          <ac:chgData name="Elizabeth McDonnell" userId="6dc0fb2b-7a89-4982-827f-d792fafc3c2a" providerId="ADAL" clId="{D22E12C4-4EA6-4550-8EBE-55F3F1B70906}" dt="2025-12-05T14:10:39.931" v="56" actId="20577"/>
          <ac:graphicFrameMkLst>
            <pc:docMk/>
            <pc:sldMk cId="615485785" sldId="256"/>
            <ac:graphicFrameMk id="5" creationId="{00000000-0000-0000-0000-000000000000}"/>
          </ac:graphicFrameMkLst>
        </pc:graphicFrameChg>
        <pc:graphicFrameChg chg="modGraphic">
          <ac:chgData name="Elizabeth McDonnell" userId="6dc0fb2b-7a89-4982-827f-d792fafc3c2a" providerId="ADAL" clId="{D22E12C4-4EA6-4550-8EBE-55F3F1B70906}" dt="2025-12-05T14:32:06.849" v="1143" actId="14734"/>
          <ac:graphicFrameMkLst>
            <pc:docMk/>
            <pc:sldMk cId="615485785" sldId="256"/>
            <ac:graphicFrameMk id="9" creationId="{56320897-757A-447F-9BBF-A4E9E803CFD2}"/>
          </ac:graphicFrameMkLst>
        </pc:graphicFrameChg>
        <pc:graphicFrameChg chg="modGraphic">
          <ac:chgData name="Elizabeth McDonnell" userId="6dc0fb2b-7a89-4982-827f-d792fafc3c2a" providerId="ADAL" clId="{D22E12C4-4EA6-4550-8EBE-55F3F1B70906}" dt="2025-12-05T14:29:28.220" v="908" actId="20577"/>
          <ac:graphicFrameMkLst>
            <pc:docMk/>
            <pc:sldMk cId="615485785" sldId="256"/>
            <ac:graphicFrameMk id="10" creationId="{00000000-0000-0000-0000-000000000000}"/>
          </ac:graphicFrameMkLst>
        </pc:graphicFrameChg>
        <pc:graphicFrameChg chg="mod modGraphic">
          <ac:chgData name="Elizabeth McDonnell" userId="6dc0fb2b-7a89-4982-827f-d792fafc3c2a" providerId="ADAL" clId="{D22E12C4-4EA6-4550-8EBE-55F3F1B70906}" dt="2025-12-05T14:31:50.034" v="1136" actId="20577"/>
          <ac:graphicFrameMkLst>
            <pc:docMk/>
            <pc:sldMk cId="615485785" sldId="256"/>
            <ac:graphicFrameMk id="11" creationId="{152DA5DC-F427-EA52-6072-70C287929E9D}"/>
          </ac:graphicFrameMkLst>
        </pc:graphicFrameChg>
        <pc:picChg chg="add mod">
          <ac:chgData name="Elizabeth McDonnell" userId="6dc0fb2b-7a89-4982-827f-d792fafc3c2a" providerId="ADAL" clId="{D22E12C4-4EA6-4550-8EBE-55F3F1B70906}" dt="2025-12-05T14:32:13.956" v="1145" actId="14100"/>
          <ac:picMkLst>
            <pc:docMk/>
            <pc:sldMk cId="615485785" sldId="256"/>
            <ac:picMk id="3" creationId="{5F1AAFEC-00D4-F6A1-3DD6-4F6EEC63CB7A}"/>
          </ac:picMkLst>
        </pc:picChg>
        <pc:picChg chg="del">
          <ac:chgData name="Elizabeth McDonnell" userId="6dc0fb2b-7a89-4982-827f-d792fafc3c2a" providerId="ADAL" clId="{D22E12C4-4EA6-4550-8EBE-55F3F1B70906}" dt="2025-12-05T14:10:58.181" v="104" actId="478"/>
          <ac:picMkLst>
            <pc:docMk/>
            <pc:sldMk cId="615485785" sldId="256"/>
            <ac:picMk id="6" creationId="{A21AF0AA-CDA9-4952-F7AC-A1E15D3E4C6C}"/>
          </ac:picMkLst>
        </pc:picChg>
        <pc:picChg chg="del">
          <ac:chgData name="Elizabeth McDonnell" userId="6dc0fb2b-7a89-4982-827f-d792fafc3c2a" providerId="ADAL" clId="{D22E12C4-4EA6-4550-8EBE-55F3F1B70906}" dt="2025-12-05T14:10:56.865" v="103" actId="478"/>
          <ac:picMkLst>
            <pc:docMk/>
            <pc:sldMk cId="615485785" sldId="256"/>
            <ac:picMk id="8" creationId="{C94DA428-F47E-6357-C5DD-75DE11B2CC95}"/>
          </ac:picMkLst>
        </pc:picChg>
        <pc:picChg chg="del">
          <ac:chgData name="Elizabeth McDonnell" userId="6dc0fb2b-7a89-4982-827f-d792fafc3c2a" providerId="ADAL" clId="{D22E12C4-4EA6-4550-8EBE-55F3F1B70906}" dt="2025-12-05T14:11:00.109" v="105" actId="478"/>
          <ac:picMkLst>
            <pc:docMk/>
            <pc:sldMk cId="615485785" sldId="256"/>
            <ac:picMk id="1026" creationId="{856F2B1F-C0FC-5F46-9555-924FE8647D96}"/>
          </ac:picMkLst>
        </pc:picChg>
        <pc:picChg chg="del">
          <ac:chgData name="Elizabeth McDonnell" userId="6dc0fb2b-7a89-4982-827f-d792fafc3c2a" providerId="ADAL" clId="{D22E12C4-4EA6-4550-8EBE-55F3F1B70906}" dt="2025-12-05T14:11:10.792" v="107" actId="478"/>
          <ac:picMkLst>
            <pc:docMk/>
            <pc:sldMk cId="615485785" sldId="256"/>
            <ac:picMk id="1028" creationId="{472BE206-59B0-27D5-0EB0-2834B192D8D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520669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baseline="0" dirty="0">
                          <a:latin typeface="Comic Sans MS"/>
                        </a:rPr>
                        <a:t>Science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Chemistry: Properties of Materials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sz="1050" b="1" baseline="0" dirty="0">
                          <a:latin typeface="Comic Sans MS" panose="030F0702030302020204" pitchFamily="66" charset="0"/>
                        </a:rPr>
                        <a:t> 5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Spring 1 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247527"/>
              </p:ext>
            </p:extLst>
          </p:nvPr>
        </p:nvGraphicFramePr>
        <p:xfrm>
          <a:off x="411413" y="1487110"/>
          <a:ext cx="5790666" cy="29737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9066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latin typeface="Comic Sans MS" panose="030F0702030302020204" pitchFamily="66" charset="0"/>
                        </a:rPr>
                        <a:t>Five Fabulous Facts about the properties of materials.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70843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We can complete a scratch test to measure an objects hardness. The harder it is to scratch or alter an object, the harder it is.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702030302020204" pitchFamily="66" charset="0"/>
                        </a:rPr>
                        <a:t>Each end of a magnet is called a pole (north or south). If opposite poles of a magnet come into contact, it will attract. If the same poles of a magnet come into contact, it will repel.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Comic Sans MS" panose="030F0702030302020204" pitchFamily="66" charset="0"/>
                        </a:rPr>
                        <a:t>Magnet attract magnetic objects. Magnets repel non-magnetic objects.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Comic Sans MS" panose="030F0902030302020204" pitchFamily="66" charset="0"/>
                        </a:rPr>
                        <a:t>Electric conductors allow electricity to flow easily. Electric insulators do not.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1000" i="0" dirty="0">
                          <a:latin typeface="Comic Sans MS" panose="030F0902030302020204" pitchFamily="66" charset="0"/>
                        </a:rPr>
                        <a:t>A thermal insulator keeps heat contained.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828730"/>
              </p:ext>
            </p:extLst>
          </p:nvPr>
        </p:nvGraphicFramePr>
        <p:xfrm>
          <a:off x="74942" y="4550670"/>
          <a:ext cx="3516546" cy="21339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4407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Variables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9524">
                <a:tc>
                  <a:txBody>
                    <a:bodyPr/>
                    <a:lstStyle/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Independent variable – the thing that is changed</a:t>
                      </a:r>
                    </a:p>
                    <a:p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Dependent variable – what is measured </a:t>
                      </a:r>
                    </a:p>
                    <a:p>
                      <a:endParaRPr lang="en-GB" sz="12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r>
                        <a:rPr lang="en-GB" sz="1200" b="0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Control variable – what is kept the same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733C384-184E-B7D9-30A3-61BB7D436B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460952"/>
              </p:ext>
            </p:extLst>
          </p:nvPr>
        </p:nvGraphicFramePr>
        <p:xfrm>
          <a:off x="3727840" y="4550671"/>
          <a:ext cx="3055217" cy="4800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5521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81704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Vocabulary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47303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Hardness- a measure of how resistant a solid is to a change of shape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Magnetism -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non-contact force created by a magnet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Opaque -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an object or material that does not allow any light to pass through it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Transparent - an object or material that allows light to pass through it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Translucent - </a:t>
                      </a: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an object or material that allows some light pass through it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Electrical conductor -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material that allows electricity to flow through it easily</a:t>
                      </a:r>
                    </a:p>
                    <a:p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Electrical insulator -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material that does not allow electricity to flow through it easily</a:t>
                      </a:r>
                    </a:p>
                    <a:p>
                      <a:endParaRPr lang="en-GB" sz="13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52DA5DC-F427-EA52-6072-70C287929E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698578"/>
              </p:ext>
            </p:extLst>
          </p:nvPr>
        </p:nvGraphicFramePr>
        <p:xfrm>
          <a:off x="74942" y="6929231"/>
          <a:ext cx="3516546" cy="26373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654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49305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Conductors and insulators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88087">
                <a:tc>
                  <a:txBody>
                    <a:bodyPr/>
                    <a:lstStyle/>
                    <a:p>
                      <a:endParaRPr lang="en-GB" sz="95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Examples of Conductors and Insulators">
            <a:extLst>
              <a:ext uri="{FF2B5EF4-FFF2-40B4-BE49-F238E27FC236}">
                <a16:creationId xmlns:a16="http://schemas.microsoft.com/office/drawing/2014/main" id="{5F1AAFEC-00D4-F6A1-3DD6-4F6EEC63CB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29"/>
          <a:stretch/>
        </p:blipFill>
        <p:spPr bwMode="auto">
          <a:xfrm>
            <a:off x="81418" y="7359413"/>
            <a:ext cx="3347581" cy="200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30632</TotalTime>
  <Words>244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Elizabeth McDonnell</cp:lastModifiedBy>
  <cp:revision>48</cp:revision>
  <cp:lastPrinted>2025-10-07T14:25:38Z</cp:lastPrinted>
  <dcterms:created xsi:type="dcterms:W3CDTF">2019-07-07T18:53:37Z</dcterms:created>
  <dcterms:modified xsi:type="dcterms:W3CDTF">2025-12-05T14:32:19Z</dcterms:modified>
</cp:coreProperties>
</file>