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70" d="100"/>
          <a:sy n="70" d="100"/>
        </p:scale>
        <p:origin x="1908" y="-1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6F1CA887-9C49-4FC8-B87B-D01AA2072C63}"/>
    <pc:docChg chg="undo custSel modSld">
      <pc:chgData name="Elizabeth McDonnell" userId="6dc0fb2b-7a89-4982-827f-d792fafc3c2a" providerId="ADAL" clId="{6F1CA887-9C49-4FC8-B87B-D01AA2072C63}" dt="2026-02-11T08:10:25.995" v="1202" actId="14100"/>
      <pc:docMkLst>
        <pc:docMk/>
      </pc:docMkLst>
      <pc:sldChg chg="addSp delSp modSp mod">
        <pc:chgData name="Elizabeth McDonnell" userId="6dc0fb2b-7a89-4982-827f-d792fafc3c2a" providerId="ADAL" clId="{6F1CA887-9C49-4FC8-B87B-D01AA2072C63}" dt="2026-02-11T08:10:25.995" v="1202" actId="14100"/>
        <pc:sldMkLst>
          <pc:docMk/>
          <pc:sldMk cId="615485785" sldId="256"/>
        </pc:sldMkLst>
        <pc:graphicFrameChg chg="modGraphic">
          <ac:chgData name="Elizabeth McDonnell" userId="6dc0fb2b-7a89-4982-827f-d792fafc3c2a" providerId="ADAL" clId="{6F1CA887-9C49-4FC8-B87B-D01AA2072C63}" dt="2026-02-11T08:10:25.995" v="1202" actId="14100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modGraphic">
          <ac:chgData name="Elizabeth McDonnell" userId="6dc0fb2b-7a89-4982-827f-d792fafc3c2a" providerId="ADAL" clId="{6F1CA887-9C49-4FC8-B87B-D01AA2072C63}" dt="2026-02-10T19:32:12.271" v="859" actId="20577"/>
          <ac:graphicFrameMkLst>
            <pc:docMk/>
            <pc:sldMk cId="615485785" sldId="256"/>
            <ac:graphicFrameMk id="3" creationId="{DEFE7F3A-C21C-85D4-5D29-BF9ABB04856D}"/>
          </ac:graphicFrameMkLst>
        </pc:graphicFrameChg>
        <pc:graphicFrameChg chg="modGraphic">
          <ac:chgData name="Elizabeth McDonnell" userId="6dc0fb2b-7a89-4982-827f-d792fafc3c2a" providerId="ADAL" clId="{6F1CA887-9C49-4FC8-B87B-D01AA2072C63}" dt="2026-02-10T19:26:22.878" v="65" actId="14734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6F1CA887-9C49-4FC8-B87B-D01AA2072C63}" dt="2026-02-10T19:33:21.234" v="906" actId="20577"/>
          <ac:graphicFrameMkLst>
            <pc:docMk/>
            <pc:sldMk cId="615485785" sldId="256"/>
            <ac:graphicFrameMk id="7" creationId="{0BFF622A-B672-FA96-709C-B1CF8A46758F}"/>
          </ac:graphicFrameMkLst>
        </pc:graphicFrameChg>
        <pc:graphicFrameChg chg="modGraphic">
          <ac:chgData name="Elizabeth McDonnell" userId="6dc0fb2b-7a89-4982-827f-d792fafc3c2a" providerId="ADAL" clId="{6F1CA887-9C49-4FC8-B87B-D01AA2072C63}" dt="2026-02-10T19:31:24.817" v="831" actId="20577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 modGraphic">
          <ac:chgData name="Elizabeth McDonnell" userId="6dc0fb2b-7a89-4982-827f-d792fafc3c2a" providerId="ADAL" clId="{6F1CA887-9C49-4FC8-B87B-D01AA2072C63}" dt="2026-02-10T19:30:40.243" v="812" actId="313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picChg chg="del">
          <ac:chgData name="Elizabeth McDonnell" userId="6dc0fb2b-7a89-4982-827f-d792fafc3c2a" providerId="ADAL" clId="{6F1CA887-9C49-4FC8-B87B-D01AA2072C63}" dt="2026-02-10T19:30:47.440" v="813" actId="478"/>
          <ac:picMkLst>
            <pc:docMk/>
            <pc:sldMk cId="615485785" sldId="256"/>
            <ac:picMk id="6" creationId="{705607EA-8C4F-B7BF-7710-FDD9A8E45681}"/>
          </ac:picMkLst>
        </pc:picChg>
        <pc:picChg chg="add mod">
          <ac:chgData name="Elizabeth McDonnell" userId="6dc0fb2b-7a89-4982-827f-d792fafc3c2a" providerId="ADAL" clId="{6F1CA887-9C49-4FC8-B87B-D01AA2072C63}" dt="2026-02-10T19:31:20.274" v="817" actId="14100"/>
          <ac:picMkLst>
            <pc:docMk/>
            <pc:sldMk cId="615485785" sldId="256"/>
            <ac:picMk id="8" creationId="{80768E1B-5594-A61A-EE2A-E87C0FEBC267}"/>
          </ac:picMkLst>
        </pc:picChg>
        <pc:picChg chg="add mod">
          <ac:chgData name="Elizabeth McDonnell" userId="6dc0fb2b-7a89-4982-827f-d792fafc3c2a" providerId="ADAL" clId="{6F1CA887-9C49-4FC8-B87B-D01AA2072C63}" dt="2026-02-10T19:32:07.167" v="837" actId="14100"/>
          <ac:picMkLst>
            <pc:docMk/>
            <pc:sldMk cId="615485785" sldId="256"/>
            <ac:picMk id="13" creationId="{D9D67DF9-EA79-D7BA-FB1C-743C3A81BA1B}"/>
          </ac:picMkLst>
        </pc:picChg>
        <pc:picChg chg="add mod">
          <ac:chgData name="Elizabeth McDonnell" userId="6dc0fb2b-7a89-4982-827f-d792fafc3c2a" providerId="ADAL" clId="{6F1CA887-9C49-4FC8-B87B-D01AA2072C63}" dt="2026-02-10T19:33:03.280" v="865" actId="1076"/>
          <ac:picMkLst>
            <pc:docMk/>
            <pc:sldMk cId="615485785" sldId="256"/>
            <ac:picMk id="14" creationId="{543568A3-40D7-CF20-DE46-01511560F42B}"/>
          </ac:picMkLst>
        </pc:picChg>
        <pc:picChg chg="add mod">
          <ac:chgData name="Elizabeth McDonnell" userId="6dc0fb2b-7a89-4982-827f-d792fafc3c2a" providerId="ADAL" clId="{6F1CA887-9C49-4FC8-B87B-D01AA2072C63}" dt="2026-02-10T19:33:11.601" v="867" actId="1076"/>
          <ac:picMkLst>
            <pc:docMk/>
            <pc:sldMk cId="615485785" sldId="256"/>
            <ac:picMk id="15" creationId="{A66AF761-2BC9-0F6C-3F3A-7E0D6E5C188E}"/>
          </ac:picMkLst>
        </pc:picChg>
        <pc:picChg chg="del">
          <ac:chgData name="Elizabeth McDonnell" userId="6dc0fb2b-7a89-4982-827f-d792fafc3c2a" providerId="ADAL" clId="{6F1CA887-9C49-4FC8-B87B-D01AA2072C63}" dt="2026-02-10T19:31:32.186" v="833" actId="478"/>
          <ac:picMkLst>
            <pc:docMk/>
            <pc:sldMk cId="615485785" sldId="256"/>
            <ac:picMk id="1026" creationId="{EA8956EB-C627-2B31-6457-51B969E9C9F7}"/>
          </ac:picMkLst>
        </pc:picChg>
        <pc:picChg chg="del">
          <ac:chgData name="Elizabeth McDonnell" userId="6dc0fb2b-7a89-4982-827f-d792fafc3c2a" providerId="ADAL" clId="{6F1CA887-9C49-4FC8-B87B-D01AA2072C63}" dt="2026-02-10T19:32:19.798" v="861" actId="478"/>
          <ac:picMkLst>
            <pc:docMk/>
            <pc:sldMk cId="615485785" sldId="256"/>
            <ac:picMk id="1028" creationId="{ECBB5CA6-B132-65D6-C173-19705FEAECA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165016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661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513962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170336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Geography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 wonder why there are mountains, earthquakes and volcanos.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2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92387"/>
              </p:ext>
            </p:extLst>
          </p:nvPr>
        </p:nvGraphicFramePr>
        <p:xfrm>
          <a:off x="411413" y="1487110"/>
          <a:ext cx="5790666" cy="2754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1566">
                <a:tc>
                  <a:txBody>
                    <a:bodyPr/>
                    <a:lstStyle/>
                    <a:p>
                      <a:pPr algn="ctr"/>
                      <a:r>
                        <a:rPr lang="en-GB" sz="1000" b="1">
                          <a:latin typeface="Comic Sans MS" panose="030F0702030302020204" pitchFamily="66" charset="0"/>
                        </a:rPr>
                        <a:t>Five Fabulous Facts about Planet Earth.</a:t>
                      </a:r>
                      <a:endParaRPr lang="en-GB" sz="1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361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the Earth is made up of four different layers (inner core, outer core, mantel and crust). I know the crust is split into tectonic plates.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mountains are formed when two plates move closer to each other or converge.</a:t>
                      </a: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I know that land must be above 3000m for it to be classed as a mountain. I know the world’s highest peak is Mount Everest.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902030302020204" pitchFamily="66" charset="0"/>
                        </a:rPr>
                        <a:t>I know a volcanic eruption happens because pressure builds up beneath the surface until magma explodes to the surface.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100" i="0" dirty="0">
                          <a:latin typeface="Comic Sans MS" panose="030F0902030302020204" pitchFamily="66" charset="0"/>
                        </a:rPr>
                        <a:t>I know an earthquake is a vibration of the earth’s crust. I know earthquakes mainly occur along tectonic plate boundaries.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185937"/>
              </p:ext>
            </p:extLst>
          </p:nvPr>
        </p:nvGraphicFramePr>
        <p:xfrm>
          <a:off x="81419" y="4375180"/>
          <a:ext cx="3516546" cy="23335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796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Highest peaks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36376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29528"/>
              </p:ext>
            </p:extLst>
          </p:nvPr>
        </p:nvGraphicFramePr>
        <p:xfrm>
          <a:off x="3718414" y="4302800"/>
          <a:ext cx="2964220" cy="23655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22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6521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68339"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Mountain range – a group of mountains 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Summit – the highest part of a mountain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Magma – extremely hot molten rock found beneath the earth’s surface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Tectonic plates – the pieces of earth’s crust 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Extinct volcano – no longer a threat</a:t>
                      </a:r>
                      <a:endParaRPr lang="en-GB" sz="10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FE7F3A-C21C-85D4-5D29-BF9ABB048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503724"/>
              </p:ext>
            </p:extLst>
          </p:nvPr>
        </p:nvGraphicFramePr>
        <p:xfrm>
          <a:off x="81419" y="6883156"/>
          <a:ext cx="3516546" cy="24222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847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Features of a mountain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1377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BFF622A-B672-FA96-709C-B1CF8A467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644296"/>
              </p:ext>
            </p:extLst>
          </p:nvPr>
        </p:nvGraphicFramePr>
        <p:xfrm>
          <a:off x="3812360" y="6883156"/>
          <a:ext cx="2964221" cy="29399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422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722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How are volcanoes formed?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62696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8" name="Content Placeholder 2">
            <a:extLst>
              <a:ext uri="{FF2B5EF4-FFF2-40B4-BE49-F238E27FC236}">
                <a16:creationId xmlns:a16="http://schemas.microsoft.com/office/drawing/2014/main" id="{80768E1B-5594-A61A-EE2A-E87C0FEBC2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876" y="4737160"/>
            <a:ext cx="3415414" cy="17182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D67DF9-EA79-D7BA-FB1C-743C3A81BA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159" y="7242835"/>
            <a:ext cx="3323669" cy="14780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43568A3-40D7-CF20-DE46-01511560F4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1412" y="8477576"/>
            <a:ext cx="2238223" cy="11532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6AF761-2BC9-0F6C-3F3A-7E0D6E5C18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1412" y="7324312"/>
            <a:ext cx="2394802" cy="115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31415</TotalTime>
  <Words>199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49</cp:revision>
  <cp:lastPrinted>2026-02-11T08:10:46Z</cp:lastPrinted>
  <dcterms:created xsi:type="dcterms:W3CDTF">2019-07-07T18:53:37Z</dcterms:created>
  <dcterms:modified xsi:type="dcterms:W3CDTF">2026-02-11T08:10:56Z</dcterms:modified>
</cp:coreProperties>
</file>