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833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0" autoAdjust="0"/>
    <p:restoredTop sz="94660"/>
  </p:normalViewPr>
  <p:slideViewPr>
    <p:cSldViewPr snapToGrid="0">
      <p:cViewPr varScale="1">
        <p:scale>
          <a:sx n="57" d="100"/>
          <a:sy n="57" d="100"/>
        </p:scale>
        <p:origin x="263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1419" y="600592"/>
            <a:ext cx="6601216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Greenfields Community School– 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0483110"/>
              </p:ext>
            </p:extLst>
          </p:nvPr>
        </p:nvGraphicFramePr>
        <p:xfrm>
          <a:off x="81419" y="1026489"/>
          <a:ext cx="6601216" cy="7900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790059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Understanding the world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People, Culture and Communities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Reception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Autumn 2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7297672"/>
              </p:ext>
            </p:extLst>
          </p:nvPr>
        </p:nvGraphicFramePr>
        <p:xfrm>
          <a:off x="368754" y="5278387"/>
          <a:ext cx="5927270" cy="37564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27270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529752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Examples of work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226679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4732498"/>
              </p:ext>
            </p:extLst>
          </p:nvPr>
        </p:nvGraphicFramePr>
        <p:xfrm>
          <a:off x="561976" y="1939378"/>
          <a:ext cx="5604088" cy="30501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0408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93137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Five Fabulous Facts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547175"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Comic Sans MS" panose="030F0702030302020204" pitchFamily="66" charset="0"/>
                        </a:rPr>
                        <a:t>I know how to stay safe near fireworks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Comic Sans MS" panose="030F0902030302020204" pitchFamily="66" charset="0"/>
                        </a:rPr>
                        <a:t>I know what I celebrate in my family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233030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Comic Sans MS" panose="030F0902030302020204" pitchFamily="66" charset="0"/>
                        </a:rPr>
                        <a:t>I know how I celebrate special times in my family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Comic Sans MS" panose="030F0902030302020204" pitchFamily="66" charset="0"/>
                        </a:rPr>
                        <a:t>I know some people celebrate different festivals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3892856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/>
                      <a:r>
                        <a:rPr lang="en-GB" sz="900" i="0" dirty="0">
                          <a:latin typeface="Comic Sans MS" panose="030F0902030302020204" pitchFamily="66" charset="0"/>
                        </a:rPr>
                        <a:t>I know the names of 3 different celebrations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5632702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6320897-757A-447F-9BBF-A4E9E803CF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6417650"/>
              </p:ext>
            </p:extLst>
          </p:nvPr>
        </p:nvGraphicFramePr>
        <p:xfrm>
          <a:off x="81419" y="9157647"/>
          <a:ext cx="6509572" cy="6822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0957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01601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Key Vocabulary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85070">
                <a:tc>
                  <a:txBody>
                    <a:bodyPr/>
                    <a:lstStyle/>
                    <a:p>
                      <a:pPr algn="ctr"/>
                      <a:r>
                        <a:rPr lang="en-GB" sz="950" b="1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safe, bonfire, celebrate, celebration</a:t>
                      </a:r>
                      <a:r>
                        <a:rPr lang="en-GB" sz="950" b="1" u="none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, festival, birthday</a:t>
                      </a:r>
                      <a:r>
                        <a:rPr lang="en-GB" sz="950" b="1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, Diwali, Christmas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12" name="Picture 11" descr="Greenfields Community School (@GreenfieldsCS) | Twitter">
            <a:extLst>
              <a:ext uri="{FF2B5EF4-FFF2-40B4-BE49-F238E27FC236}">
                <a16:creationId xmlns:a16="http://schemas.microsoft.com/office/drawing/2014/main" id="{CE8E5D38-CADB-4F33-81A7-3004C16B0C3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20" y="86471"/>
            <a:ext cx="480556" cy="457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Greenfields Community School (@GreenfieldsCS) | Twitter">
            <a:extLst>
              <a:ext uri="{FF2B5EF4-FFF2-40B4-BE49-F238E27FC236}">
                <a16:creationId xmlns:a16="http://schemas.microsoft.com/office/drawing/2014/main" id="{498744B4-581D-4705-B98A-4F2010E3EA2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079" y="82926"/>
            <a:ext cx="480556" cy="457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A paper tube with paint splatters on it&#10;&#10;Description automatically generated">
            <a:extLst>
              <a:ext uri="{FF2B5EF4-FFF2-40B4-BE49-F238E27FC236}">
                <a16:creationId xmlns:a16="http://schemas.microsoft.com/office/drawing/2014/main" id="{67958008-D0F9-63BF-F5BC-30FA5AB1B1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611" y="5908223"/>
            <a:ext cx="1904999" cy="142874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2B0A448-B850-9633-0B1A-F4802C0E9D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611" y="7459801"/>
            <a:ext cx="2276475" cy="142874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CB624D5-7B8E-14AC-5547-F5E3B44F87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39996" y="5908223"/>
            <a:ext cx="1935396" cy="143800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8141B98-98BA-8FFB-CDE0-392EE1711F2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32778" y="6006795"/>
            <a:ext cx="1533287" cy="284737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A6A0D38-9D4E-015D-8387-0EE85310AC3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62942" y="7459800"/>
            <a:ext cx="1612449" cy="1438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480</TotalTime>
  <Words>81</Words>
  <Application>Microsoft Office PowerPoint</Application>
  <PresentationFormat>A4 Paper (210x297 mm)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Charlotte Withnall</cp:lastModifiedBy>
  <cp:revision>48</cp:revision>
  <cp:lastPrinted>2024-10-17T12:49:28Z</cp:lastPrinted>
  <dcterms:created xsi:type="dcterms:W3CDTF">2019-07-07T18:53:37Z</dcterms:created>
  <dcterms:modified xsi:type="dcterms:W3CDTF">2025-10-15T18:11:20Z</dcterms:modified>
</cp:coreProperties>
</file>