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833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75" d="100"/>
          <a:sy n="75" d="100"/>
        </p:scale>
        <p:origin x="2237" y="-3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McDonnell" userId="6dc0fb2b-7a89-4982-827f-d792fafc3c2a" providerId="ADAL" clId="{BFFE807D-7E06-428C-A6E4-2A63CF54426B}"/>
    <pc:docChg chg="custSel modSld">
      <pc:chgData name="Elizabeth McDonnell" userId="6dc0fb2b-7a89-4982-827f-d792fafc3c2a" providerId="ADAL" clId="{BFFE807D-7E06-428C-A6E4-2A63CF54426B}" dt="2026-10-13T08:11:00.020" v="474" actId="1076"/>
      <pc:docMkLst>
        <pc:docMk/>
      </pc:docMkLst>
      <pc:sldChg chg="delSp modSp mod">
        <pc:chgData name="Elizabeth McDonnell" userId="6dc0fb2b-7a89-4982-827f-d792fafc3c2a" providerId="ADAL" clId="{BFFE807D-7E06-428C-A6E4-2A63CF54426B}" dt="2026-10-13T08:11:00.020" v="474" actId="1076"/>
        <pc:sldMkLst>
          <pc:docMk/>
          <pc:sldMk cId="615485785" sldId="256"/>
        </pc:sldMkLst>
        <pc:graphicFrameChg chg="mod modGraphic">
          <ac:chgData name="Elizabeth McDonnell" userId="6dc0fb2b-7a89-4982-827f-d792fafc3c2a" providerId="ADAL" clId="{BFFE807D-7E06-428C-A6E4-2A63CF54426B}" dt="2026-10-13T08:11:00.020" v="474" actId="1076"/>
          <ac:graphicFrameMkLst>
            <pc:docMk/>
            <pc:sldMk cId="615485785" sldId="256"/>
            <ac:graphicFrameMk id="2" creationId="{8733C384-184E-B7D9-30A3-61BB7D436B6F}"/>
          </ac:graphicFrameMkLst>
        </pc:graphicFrameChg>
        <pc:graphicFrameChg chg="modGraphic">
          <ac:chgData name="Elizabeth McDonnell" userId="6dc0fb2b-7a89-4982-827f-d792fafc3c2a" providerId="ADAL" clId="{BFFE807D-7E06-428C-A6E4-2A63CF54426B}" dt="2026-10-13T07:34:04.051" v="54" actId="20577"/>
          <ac:graphicFrameMkLst>
            <pc:docMk/>
            <pc:sldMk cId="615485785" sldId="256"/>
            <ac:graphicFrameMk id="5" creationId="{00000000-0000-0000-0000-000000000000}"/>
          </ac:graphicFrameMkLst>
        </pc:graphicFrameChg>
        <pc:graphicFrameChg chg="del modGraphic">
          <ac:chgData name="Elizabeth McDonnell" userId="6dc0fb2b-7a89-4982-827f-d792fafc3c2a" providerId="ADAL" clId="{BFFE807D-7E06-428C-A6E4-2A63CF54426B}" dt="2026-10-13T08:08:33.748" v="174" actId="478"/>
          <ac:graphicFrameMkLst>
            <pc:docMk/>
            <pc:sldMk cId="615485785" sldId="256"/>
            <ac:graphicFrameMk id="7" creationId="{0BFF622A-B672-FA96-709C-B1CF8A46758F}"/>
          </ac:graphicFrameMkLst>
        </pc:graphicFrameChg>
        <pc:graphicFrameChg chg="mod modGraphic">
          <ac:chgData name="Elizabeth McDonnell" userId="6dc0fb2b-7a89-4982-827f-d792fafc3c2a" providerId="ADAL" clId="{BFFE807D-7E06-428C-A6E4-2A63CF54426B}" dt="2026-10-13T07:35:18.498" v="167" actId="20577"/>
          <ac:graphicFrameMkLst>
            <pc:docMk/>
            <pc:sldMk cId="615485785" sldId="256"/>
            <ac:graphicFrameMk id="10" creationId="{00000000-0000-0000-0000-000000000000}"/>
          </ac:graphicFrameMkLst>
        </pc:graphicFrameChg>
        <pc:picChg chg="del">
          <ac:chgData name="Elizabeth McDonnell" userId="6dc0fb2b-7a89-4982-827f-d792fafc3c2a" providerId="ADAL" clId="{BFFE807D-7E06-428C-A6E4-2A63CF54426B}" dt="2026-10-13T07:34:31.335" v="61" actId="478"/>
          <ac:picMkLst>
            <pc:docMk/>
            <pc:sldMk cId="615485785" sldId="256"/>
            <ac:picMk id="14" creationId="{543568A3-40D7-CF20-DE46-01511560F42B}"/>
          </ac:picMkLst>
        </pc:picChg>
        <pc:picChg chg="del">
          <ac:chgData name="Elizabeth McDonnell" userId="6dc0fb2b-7a89-4982-827f-d792fafc3c2a" providerId="ADAL" clId="{BFFE807D-7E06-428C-A6E4-2A63CF54426B}" dt="2026-10-13T07:34:30.091" v="60" actId="478"/>
          <ac:picMkLst>
            <pc:docMk/>
            <pc:sldMk cId="615485785" sldId="256"/>
            <ac:picMk id="15" creationId="{A66AF761-2BC9-0F6C-3F3A-7E0D6E5C188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086142"/>
              </p:ext>
            </p:extLst>
          </p:nvPr>
        </p:nvGraphicFramePr>
        <p:xfrm>
          <a:off x="81419" y="1026490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661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513962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170336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/>
                        </a:rPr>
                        <a:t>Geography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I wonder why we have mountains.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5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Autumn 2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5759067"/>
              </p:ext>
            </p:extLst>
          </p:nvPr>
        </p:nvGraphicFramePr>
        <p:xfrm>
          <a:off x="411413" y="1487110"/>
          <a:ext cx="5790666" cy="27549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066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71566">
                <a:tc>
                  <a:txBody>
                    <a:bodyPr/>
                    <a:lstStyle/>
                    <a:p>
                      <a:pPr algn="ctr"/>
                      <a:r>
                        <a:rPr lang="en-GB" sz="1000" b="1">
                          <a:latin typeface="Comic Sans MS" panose="030F0702030302020204" pitchFamily="66" charset="0"/>
                        </a:rPr>
                        <a:t>Five Fabulous Facts about Planet Earth.</a:t>
                      </a:r>
                      <a:endParaRPr lang="en-GB" sz="1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3619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I know the Earth is made up of four different layers (inner core, outer core, mantel and crust). I know the crust is split into tectonic plates.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702030302020204" pitchFamily="66" charset="0"/>
                        </a:rPr>
                        <a:t>I know mountains are formed when two plates move closer to each other or converge.</a:t>
                      </a:r>
                    </a:p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702030302020204" pitchFamily="66" charset="0"/>
                        </a:rPr>
                        <a:t>I know that land must be above 3000m for it to be classed as a mountain.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I know the world’s highest peak is Mount Everest.</a:t>
                      </a:r>
                      <a:endParaRPr lang="en-GB" sz="1100" dirty="0"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algn="ctr"/>
                      <a:r>
                        <a:rPr lang="en-GB" sz="1100" i="0" dirty="0">
                          <a:latin typeface="Comic Sans MS" panose="030F0902030302020204" pitchFamily="66" charset="0"/>
                        </a:rPr>
                        <a:t>I know one of the highest points in the UK is Snowdon, lots of people visit there.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2185937"/>
              </p:ext>
            </p:extLst>
          </p:nvPr>
        </p:nvGraphicFramePr>
        <p:xfrm>
          <a:off x="81419" y="4375180"/>
          <a:ext cx="3516546" cy="23335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3796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Highest peaks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036376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733C384-184E-B7D9-30A3-61BB7D436B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9222544"/>
              </p:ext>
            </p:extLst>
          </p:nvPr>
        </p:nvGraphicFramePr>
        <p:xfrm>
          <a:off x="3850640" y="4737160"/>
          <a:ext cx="2730394" cy="389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0394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89495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Vocabulary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406825"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Mountain range – a group of mountains 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Base – the bottom of a mountain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peak – the highest point of a mountain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Tectonic plates – the pieces of earth’s crust 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Sea level – the average height of the surface of the sea used to measure how high mountains are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Structure – the way something is built or arranged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Crust – the thin, solid outer layer of the earth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EFE7F3A-C21C-85D4-5D29-BF9ABB0485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503724"/>
              </p:ext>
            </p:extLst>
          </p:nvPr>
        </p:nvGraphicFramePr>
        <p:xfrm>
          <a:off x="81419" y="6883156"/>
          <a:ext cx="3516546" cy="24222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08475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Features of a mountain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113777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8" name="Content Placeholder 2">
            <a:extLst>
              <a:ext uri="{FF2B5EF4-FFF2-40B4-BE49-F238E27FC236}">
                <a16:creationId xmlns:a16="http://schemas.microsoft.com/office/drawing/2014/main" id="{80768E1B-5594-A61A-EE2A-E87C0FEBC2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876" y="4737160"/>
            <a:ext cx="3415414" cy="17182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9D67DF9-EA79-D7BA-FB1C-743C3A81BA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159" y="7242835"/>
            <a:ext cx="3323669" cy="147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31453</TotalTime>
  <Words>195</Words>
  <Application>Microsoft Office PowerPoint</Application>
  <PresentationFormat>A4 Paper (210x297 mm)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Elizabeth McDonnell</cp:lastModifiedBy>
  <cp:revision>50</cp:revision>
  <cp:lastPrinted>2026-02-11T08:10:46Z</cp:lastPrinted>
  <dcterms:created xsi:type="dcterms:W3CDTF">2019-07-07T18:53:37Z</dcterms:created>
  <dcterms:modified xsi:type="dcterms:W3CDTF">2026-10-13T08:11:03Z</dcterms:modified>
</cp:coreProperties>
</file>