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C15278-CF12-4206-B18A-2C27104E09C7}" v="7" dt="2026-09-09T17:04:01.7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60" d="100"/>
          <a:sy n="60" d="100"/>
        </p:scale>
        <p:origin x="2558" y="-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dsey Howard" userId="00e32919-44b2-4a9d-9da4-4edb0c5ea96e" providerId="ADAL" clId="{D7C15278-CF12-4206-B18A-2C27104E09C7}"/>
    <pc:docChg chg="custSel addSld modSld">
      <pc:chgData name="Lyndsey Howard" userId="00e32919-44b2-4a9d-9da4-4edb0c5ea96e" providerId="ADAL" clId="{D7C15278-CF12-4206-B18A-2C27104E09C7}" dt="2026-09-09T17:04:05.049" v="751" actId="1076"/>
      <pc:docMkLst>
        <pc:docMk/>
      </pc:docMkLst>
      <pc:sldChg chg="addSp delSp modSp mod">
        <pc:chgData name="Lyndsey Howard" userId="00e32919-44b2-4a9d-9da4-4edb0c5ea96e" providerId="ADAL" clId="{D7C15278-CF12-4206-B18A-2C27104E09C7}" dt="2026-09-09T17:01:30.672" v="743" actId="14100"/>
        <pc:sldMkLst>
          <pc:docMk/>
          <pc:sldMk cId="615485785" sldId="256"/>
        </pc:sldMkLst>
        <pc:graphicFrameChg chg="add mod modGraphic">
          <ac:chgData name="Lyndsey Howard" userId="00e32919-44b2-4a9d-9da4-4edb0c5ea96e" providerId="ADAL" clId="{D7C15278-CF12-4206-B18A-2C27104E09C7}" dt="2026-09-09T16:51:15.873" v="712" actId="14100"/>
          <ac:graphicFrameMkLst>
            <pc:docMk/>
            <pc:sldMk cId="615485785" sldId="256"/>
            <ac:graphicFrameMk id="2" creationId="{6A379384-0C72-34F8-9854-5E9BE9BC664F}"/>
          </ac:graphicFrameMkLst>
        </pc:graphicFrameChg>
        <pc:graphicFrameChg chg="mod modGraphic">
          <ac:chgData name="Lyndsey Howard" userId="00e32919-44b2-4a9d-9da4-4edb0c5ea96e" providerId="ADAL" clId="{D7C15278-CF12-4206-B18A-2C27104E09C7}" dt="2026-09-09T16:59:31.757" v="721" actId="14100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 modGraphic">
          <ac:chgData name="Lyndsey Howard" userId="00e32919-44b2-4a9d-9da4-4edb0c5ea96e" providerId="ADAL" clId="{D7C15278-CF12-4206-B18A-2C27104E09C7}" dt="2026-09-09T15:45:33.123" v="664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graphicFrameChg chg="add mod modGraphic">
          <ac:chgData name="Lyndsey Howard" userId="00e32919-44b2-4a9d-9da4-4edb0c5ea96e" providerId="ADAL" clId="{D7C15278-CF12-4206-B18A-2C27104E09C7}" dt="2026-09-09T17:00:09.034" v="734" actId="20577"/>
          <ac:graphicFrameMkLst>
            <pc:docMk/>
            <pc:sldMk cId="615485785" sldId="256"/>
            <ac:graphicFrameMk id="11" creationId="{CB3D76DC-45EC-AF99-6A0B-7FDB87E73415}"/>
          </ac:graphicFrameMkLst>
        </pc:graphicFrameChg>
        <pc:picChg chg="add mod">
          <ac:chgData name="Lyndsey Howard" userId="00e32919-44b2-4a9d-9da4-4edb0c5ea96e" providerId="ADAL" clId="{D7C15278-CF12-4206-B18A-2C27104E09C7}" dt="2026-09-09T16:51:25.411" v="713" actId="1076"/>
          <ac:picMkLst>
            <pc:docMk/>
            <pc:sldMk cId="615485785" sldId="256"/>
            <ac:picMk id="6" creationId="{4B63DC02-DA44-C03F-397F-2E6DA923603F}"/>
          </ac:picMkLst>
        </pc:picChg>
        <pc:picChg chg="add mod">
          <ac:chgData name="Lyndsey Howard" userId="00e32919-44b2-4a9d-9da4-4edb0c5ea96e" providerId="ADAL" clId="{D7C15278-CF12-4206-B18A-2C27104E09C7}" dt="2026-09-09T16:59:38.750" v="722" actId="1076"/>
          <ac:picMkLst>
            <pc:docMk/>
            <pc:sldMk cId="615485785" sldId="256"/>
            <ac:picMk id="8" creationId="{B44EFE10-1EC3-8B67-3E1C-2D0E10B99527}"/>
          </ac:picMkLst>
        </pc:picChg>
        <pc:picChg chg="del">
          <ac:chgData name="Lyndsey Howard" userId="00e32919-44b2-4a9d-9da4-4edb0c5ea96e" providerId="ADAL" clId="{D7C15278-CF12-4206-B18A-2C27104E09C7}" dt="2026-09-09T15:45:39.295" v="665" actId="478"/>
          <ac:picMkLst>
            <pc:docMk/>
            <pc:sldMk cId="615485785" sldId="256"/>
            <ac:picMk id="14" creationId="{1183159F-E9DA-A98B-D7CC-D82717A343CB}"/>
          </ac:picMkLst>
        </pc:picChg>
        <pc:picChg chg="add mod">
          <ac:chgData name="Lyndsey Howard" userId="00e32919-44b2-4a9d-9da4-4edb0c5ea96e" providerId="ADAL" clId="{D7C15278-CF12-4206-B18A-2C27104E09C7}" dt="2026-09-09T17:01:30.672" v="743" actId="14100"/>
          <ac:picMkLst>
            <pc:docMk/>
            <pc:sldMk cId="615485785" sldId="256"/>
            <ac:picMk id="15" creationId="{E61BD16B-559C-BF68-6430-851ABAA70FDE}"/>
          </ac:picMkLst>
        </pc:picChg>
        <pc:picChg chg="del">
          <ac:chgData name="Lyndsey Howard" userId="00e32919-44b2-4a9d-9da4-4edb0c5ea96e" providerId="ADAL" clId="{D7C15278-CF12-4206-B18A-2C27104E09C7}" dt="2026-09-09T16:48:58.679" v="667" actId="478"/>
          <ac:picMkLst>
            <pc:docMk/>
            <pc:sldMk cId="615485785" sldId="256"/>
            <ac:picMk id="17" creationId="{6DBFA871-9A9B-A12E-1F54-7DA162A519B4}"/>
          </ac:picMkLst>
        </pc:picChg>
      </pc:sldChg>
      <pc:sldChg chg="addSp delSp modSp add mod">
        <pc:chgData name="Lyndsey Howard" userId="00e32919-44b2-4a9d-9da4-4edb0c5ea96e" providerId="ADAL" clId="{D7C15278-CF12-4206-B18A-2C27104E09C7}" dt="2026-09-09T17:04:05.049" v="751" actId="1076"/>
        <pc:sldMkLst>
          <pc:docMk/>
          <pc:sldMk cId="518047098" sldId="257"/>
        </pc:sldMkLst>
        <pc:picChg chg="del">
          <ac:chgData name="Lyndsey Howard" userId="00e32919-44b2-4a9d-9da4-4edb0c5ea96e" providerId="ADAL" clId="{D7C15278-CF12-4206-B18A-2C27104E09C7}" dt="2026-09-09T17:03:48.763" v="744" actId="478"/>
          <ac:picMkLst>
            <pc:docMk/>
            <pc:sldMk cId="518047098" sldId="257"/>
            <ac:picMk id="5" creationId="{73756CE2-BEB9-E638-D297-916F970B9EEF}"/>
          </ac:picMkLst>
        </pc:picChg>
        <pc:picChg chg="del">
          <ac:chgData name="Lyndsey Howard" userId="00e32919-44b2-4a9d-9da4-4edb0c5ea96e" providerId="ADAL" clId="{D7C15278-CF12-4206-B18A-2C27104E09C7}" dt="2026-09-09T17:03:50.148" v="745" actId="478"/>
          <ac:picMkLst>
            <pc:docMk/>
            <pc:sldMk cId="518047098" sldId="257"/>
            <ac:picMk id="6" creationId="{47432260-F2DE-6DA2-3662-6E9A5E1AA82E}"/>
          </ac:picMkLst>
        </pc:picChg>
        <pc:picChg chg="add mod">
          <ac:chgData name="Lyndsey Howard" userId="00e32919-44b2-4a9d-9da4-4edb0c5ea96e" providerId="ADAL" clId="{D7C15278-CF12-4206-B18A-2C27104E09C7}" dt="2026-09-09T17:03:56.845" v="749" actId="1076"/>
          <ac:picMkLst>
            <pc:docMk/>
            <pc:sldMk cId="518047098" sldId="257"/>
            <ac:picMk id="7" creationId="{20930E64-5F54-44CC-380D-41D18BEB64EA}"/>
          </ac:picMkLst>
        </pc:picChg>
        <pc:picChg chg="add mod">
          <ac:chgData name="Lyndsey Howard" userId="00e32919-44b2-4a9d-9da4-4edb0c5ea96e" providerId="ADAL" clId="{D7C15278-CF12-4206-B18A-2C27104E09C7}" dt="2026-09-09T17:04:05.049" v="751" actId="1076"/>
          <ac:picMkLst>
            <pc:docMk/>
            <pc:sldMk cId="518047098" sldId="257"/>
            <ac:picMk id="8" creationId="{4505F583-B564-A7E8-A518-339E4328D0D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680378"/>
              </p:ext>
            </p:extLst>
          </p:nvPr>
        </p:nvGraphicFramePr>
        <p:xfrm>
          <a:off x="81419" y="1026490"/>
          <a:ext cx="6601216" cy="571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History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dirty="0">
                          <a:latin typeface="Comic Sans MS"/>
                        </a:rPr>
                        <a:t>I wonder what the Ancient Greeks did for us,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6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Autumn 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833215"/>
              </p:ext>
            </p:extLst>
          </p:nvPr>
        </p:nvGraphicFramePr>
        <p:xfrm>
          <a:off x="403860" y="1670876"/>
          <a:ext cx="5780212" cy="28953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8021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/>
                        </a:rPr>
                        <a:t>Five Fabulous Facts </a:t>
                      </a:r>
                      <a:r>
                        <a:rPr lang="en-GB" sz="1000" b="1">
                          <a:latin typeface="Comic Sans MS"/>
                        </a:rPr>
                        <a:t>about sustainability</a:t>
                      </a:r>
                      <a:endParaRPr lang="en-GB" sz="1000" b="1" dirty="0">
                        <a:latin typeface="Comic Sans M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08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I know that the ‘Golden Age’ of Ancient Greece was the 5</a:t>
                      </a:r>
                      <a:r>
                        <a:rPr lang="en-GB" sz="1000" baseline="30000" dirty="0">
                          <a:latin typeface="Comic Sans MS"/>
                        </a:rPr>
                        <a:t>th</a:t>
                      </a:r>
                      <a:r>
                        <a:rPr lang="en-GB" sz="1000" dirty="0">
                          <a:latin typeface="Comic Sans MS"/>
                        </a:rPr>
                        <a:t> and 6</a:t>
                      </a:r>
                      <a:r>
                        <a:rPr lang="en-GB" sz="1000" baseline="30000" dirty="0">
                          <a:latin typeface="Comic Sans MS"/>
                        </a:rPr>
                        <a:t>th</a:t>
                      </a:r>
                      <a:r>
                        <a:rPr lang="en-GB" sz="1000" dirty="0">
                          <a:latin typeface="Comic Sans MS"/>
                        </a:rPr>
                        <a:t> Century BC and most of what we know comes from archaeological evidence (pots and Ancient ruins) and written evidence (myths and legends)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I know that Ancient Greece was made up of city states which often fought each other.  Athens and Sparta are examples of these.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36549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I know that a democracy is a form of government where citizens get to participate in decisions.  I know Athens is where the first known democracy began.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dirty="0">
                          <a:latin typeface="Comic Sans MS"/>
                        </a:rPr>
                        <a:t>I know the Olympics originated in Ancient Greece.  This was a religious festival in honour of the god Zeus.</a:t>
                      </a:r>
                      <a:endParaRPr lang="en-GB" sz="100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/>
                        </a:rPr>
                        <a:t>I know some of the ways Ancient Greeks have influenced our lives today, such as: democracy, government, philosophy, art and architecture, language and literature.</a:t>
                      </a:r>
                      <a:endParaRPr lang="en-GB" sz="1000" i="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525330"/>
              </p:ext>
            </p:extLst>
          </p:nvPr>
        </p:nvGraphicFramePr>
        <p:xfrm>
          <a:off x="3394701" y="4666820"/>
          <a:ext cx="3287934" cy="4934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8793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6951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46486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A379384-0C72-34F8-9854-5E9BE9BC66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086190"/>
              </p:ext>
            </p:extLst>
          </p:nvPr>
        </p:nvGraphicFramePr>
        <p:xfrm>
          <a:off x="136146" y="4666820"/>
          <a:ext cx="3186860" cy="2895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86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1051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Map of Ancient Greece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484849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4B63DC02-DA44-C03F-397F-2E6DA9236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40" y="5087756"/>
            <a:ext cx="3043471" cy="23671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4EFE10-1EC3-8B67-3E1C-2D0E10B995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6371" y="5170343"/>
            <a:ext cx="3244593" cy="4569114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B3D76DC-45EC-AF99-6A0B-7FDB87E734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26601"/>
              </p:ext>
            </p:extLst>
          </p:nvPr>
        </p:nvGraphicFramePr>
        <p:xfrm>
          <a:off x="81419" y="7786203"/>
          <a:ext cx="3186860" cy="18149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86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0756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Timeline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1781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E61BD16B-559C-BF68-6430-851ABAA70F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146" y="8200663"/>
            <a:ext cx="3115165" cy="135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6B132-AEFA-D508-0BD3-30C191D344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3F1471-C299-E0DD-DE56-D52492A2B2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930E64-5F54-44CC-380D-41D18BEB64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281548"/>
            <a:ext cx="6591300" cy="44388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05F583-B564-A7E8-A518-339E4328D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4953000"/>
            <a:ext cx="6591300" cy="443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047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56637</TotalTime>
  <Words>180</Words>
  <Application>Microsoft Office PowerPoint</Application>
  <PresentationFormat>A4 Paper (210x297 mm)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Lyndsey Howard</cp:lastModifiedBy>
  <cp:revision>113</cp:revision>
  <cp:lastPrinted>2022-11-04T07:00:30Z</cp:lastPrinted>
  <dcterms:created xsi:type="dcterms:W3CDTF">2019-07-07T18:53:37Z</dcterms:created>
  <dcterms:modified xsi:type="dcterms:W3CDTF">2026-09-09T17:04:06Z</dcterms:modified>
</cp:coreProperties>
</file>