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833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0" autoAdjust="0"/>
    <p:restoredTop sz="94660"/>
  </p:normalViewPr>
  <p:slideViewPr>
    <p:cSldViewPr snapToGrid="0">
      <p:cViewPr>
        <p:scale>
          <a:sx n="75" d="100"/>
          <a:sy n="75" d="100"/>
        </p:scale>
        <p:origin x="1800" y="-16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zabeth McDonnell" userId="6dc0fb2b-7a89-4982-827f-d792fafc3c2a" providerId="ADAL" clId="{27A41B4E-2FE3-42AA-9DF1-E08CCD3E1C8C}"/>
    <pc:docChg chg="custSel modSld">
      <pc:chgData name="Elizabeth McDonnell" userId="6dc0fb2b-7a89-4982-827f-d792fafc3c2a" providerId="ADAL" clId="{27A41B4E-2FE3-42AA-9DF1-E08CCD3E1C8C}" dt="2025-10-14T12:37:44.256" v="1049" actId="14100"/>
      <pc:docMkLst>
        <pc:docMk/>
      </pc:docMkLst>
      <pc:sldChg chg="addSp delSp modSp mod">
        <pc:chgData name="Elizabeth McDonnell" userId="6dc0fb2b-7a89-4982-827f-d792fafc3c2a" providerId="ADAL" clId="{27A41B4E-2FE3-42AA-9DF1-E08CCD3E1C8C}" dt="2025-10-14T12:37:44.256" v="1049" actId="14100"/>
        <pc:sldMkLst>
          <pc:docMk/>
          <pc:sldMk cId="615485785" sldId="256"/>
        </pc:sldMkLst>
        <pc:graphicFrameChg chg="mod modGraphic">
          <ac:chgData name="Elizabeth McDonnell" userId="6dc0fb2b-7a89-4982-827f-d792fafc3c2a" providerId="ADAL" clId="{27A41B4E-2FE3-42AA-9DF1-E08CCD3E1C8C}" dt="2025-10-14T12:37:44.256" v="1049" actId="14100"/>
          <ac:graphicFrameMkLst>
            <pc:docMk/>
            <pc:sldMk cId="615485785" sldId="256"/>
            <ac:graphicFrameMk id="2" creationId="{8733C384-184E-B7D9-30A3-61BB7D436B6F}"/>
          </ac:graphicFrameMkLst>
        </pc:graphicFrameChg>
        <pc:graphicFrameChg chg="modGraphic">
          <ac:chgData name="Elizabeth McDonnell" userId="6dc0fb2b-7a89-4982-827f-d792fafc3c2a" providerId="ADAL" clId="{27A41B4E-2FE3-42AA-9DF1-E08CCD3E1C8C}" dt="2025-10-14T12:30:00.154" v="607" actId="20577"/>
          <ac:graphicFrameMkLst>
            <pc:docMk/>
            <pc:sldMk cId="615485785" sldId="256"/>
            <ac:graphicFrameMk id="3" creationId="{DEFE7F3A-C21C-85D4-5D29-BF9ABB04856D}"/>
          </ac:graphicFrameMkLst>
        </pc:graphicFrameChg>
        <pc:graphicFrameChg chg="modGraphic">
          <ac:chgData name="Elizabeth McDonnell" userId="6dc0fb2b-7a89-4982-827f-d792fafc3c2a" providerId="ADAL" clId="{27A41B4E-2FE3-42AA-9DF1-E08CCD3E1C8C}" dt="2025-10-12T10:34:39.766" v="76" actId="20577"/>
          <ac:graphicFrameMkLst>
            <pc:docMk/>
            <pc:sldMk cId="615485785" sldId="256"/>
            <ac:graphicFrameMk id="5" creationId="{00000000-0000-0000-0000-000000000000}"/>
          </ac:graphicFrameMkLst>
        </pc:graphicFrameChg>
        <pc:graphicFrameChg chg="add mod modGraphic">
          <ac:chgData name="Elizabeth McDonnell" userId="6dc0fb2b-7a89-4982-827f-d792fafc3c2a" providerId="ADAL" clId="{27A41B4E-2FE3-42AA-9DF1-E08CCD3E1C8C}" dt="2025-10-14T12:33:28.700" v="642" actId="14100"/>
          <ac:graphicFrameMkLst>
            <pc:docMk/>
            <pc:sldMk cId="615485785" sldId="256"/>
            <ac:graphicFrameMk id="7" creationId="{0BFF622A-B672-FA96-709C-B1CF8A46758F}"/>
          </ac:graphicFrameMkLst>
        </pc:graphicFrameChg>
        <pc:graphicFrameChg chg="modGraphic">
          <ac:chgData name="Elizabeth McDonnell" userId="6dc0fb2b-7a89-4982-827f-d792fafc3c2a" providerId="ADAL" clId="{27A41B4E-2FE3-42AA-9DF1-E08CCD3E1C8C}" dt="2025-10-14T12:29:51.884" v="575" actId="20577"/>
          <ac:graphicFrameMkLst>
            <pc:docMk/>
            <pc:sldMk cId="615485785" sldId="256"/>
            <ac:graphicFrameMk id="9" creationId="{56320897-757A-447F-9BBF-A4E9E803CFD2}"/>
          </ac:graphicFrameMkLst>
        </pc:graphicFrameChg>
        <pc:graphicFrameChg chg="modGraphic">
          <ac:chgData name="Elizabeth McDonnell" userId="6dc0fb2b-7a89-4982-827f-d792fafc3c2a" providerId="ADAL" clId="{27A41B4E-2FE3-42AA-9DF1-E08CCD3E1C8C}" dt="2025-10-14T12:34:16.103" v="672" actId="313"/>
          <ac:graphicFrameMkLst>
            <pc:docMk/>
            <pc:sldMk cId="615485785" sldId="256"/>
            <ac:graphicFrameMk id="10" creationId="{00000000-0000-0000-0000-000000000000}"/>
          </ac:graphicFrameMkLst>
        </pc:graphicFrameChg>
        <pc:picChg chg="add mod">
          <ac:chgData name="Elizabeth McDonnell" userId="6dc0fb2b-7a89-4982-827f-d792fafc3c2a" providerId="ADAL" clId="{27A41B4E-2FE3-42AA-9DF1-E08CCD3E1C8C}" dt="2025-10-14T12:32:32.481" v="619" actId="1076"/>
          <ac:picMkLst>
            <pc:docMk/>
            <pc:sldMk cId="615485785" sldId="256"/>
            <ac:picMk id="6" creationId="{705607EA-8C4F-B7BF-7710-FDD9A8E45681}"/>
          </ac:picMkLst>
        </pc:picChg>
        <pc:picChg chg="del">
          <ac:chgData name="Elizabeth McDonnell" userId="6dc0fb2b-7a89-4982-827f-d792fafc3c2a" providerId="ADAL" clId="{27A41B4E-2FE3-42AA-9DF1-E08CCD3E1C8C}" dt="2025-10-12T10:33:42.678" v="0" actId="478"/>
          <ac:picMkLst>
            <pc:docMk/>
            <pc:sldMk cId="615485785" sldId="256"/>
            <ac:picMk id="7" creationId="{44BB9610-017E-08A1-67C8-FEFCB6C22C6A}"/>
          </ac:picMkLst>
        </pc:picChg>
        <pc:picChg chg="del">
          <ac:chgData name="Elizabeth McDonnell" userId="6dc0fb2b-7a89-4982-827f-d792fafc3c2a" providerId="ADAL" clId="{27A41B4E-2FE3-42AA-9DF1-E08CCD3E1C8C}" dt="2025-10-12T10:33:44.042" v="1" actId="478"/>
          <ac:picMkLst>
            <pc:docMk/>
            <pc:sldMk cId="615485785" sldId="256"/>
            <ac:picMk id="1026" creationId="{80BD1BFB-3579-FF57-664F-F5F9CBC6F440}"/>
          </ac:picMkLst>
        </pc:picChg>
        <pc:picChg chg="add mod">
          <ac:chgData name="Elizabeth McDonnell" userId="6dc0fb2b-7a89-4982-827f-d792fafc3c2a" providerId="ADAL" clId="{27A41B4E-2FE3-42AA-9DF1-E08CCD3E1C8C}" dt="2025-10-14T12:32:55.913" v="627" actId="1076"/>
          <ac:picMkLst>
            <pc:docMk/>
            <pc:sldMk cId="615485785" sldId="256"/>
            <ac:picMk id="1026" creationId="{EA8956EB-C627-2B31-6457-51B969E9C9F7}"/>
          </ac:picMkLst>
        </pc:picChg>
        <pc:picChg chg="add mod">
          <ac:chgData name="Elizabeth McDonnell" userId="6dc0fb2b-7a89-4982-827f-d792fafc3c2a" providerId="ADAL" clId="{27A41B4E-2FE3-42AA-9DF1-E08CCD3E1C8C}" dt="2025-10-14T12:33:25.256" v="641" actId="14100"/>
          <ac:picMkLst>
            <pc:docMk/>
            <pc:sldMk cId="615485785" sldId="256"/>
            <ac:picMk id="1028" creationId="{ECBB5CA6-B132-65D6-C173-19705FEAECAE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1419" y="600592"/>
            <a:ext cx="6601216" cy="369332"/>
          </a:xfrm>
          <a:prstGeom prst="rect">
            <a:avLst/>
          </a:prstGeom>
          <a:solidFill>
            <a:schemeClr val="bg1">
              <a:lumMod val="75000"/>
            </a:schemeClr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Greenfields Community School– 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9470275"/>
              </p:ext>
            </p:extLst>
          </p:nvPr>
        </p:nvGraphicFramePr>
        <p:xfrm>
          <a:off x="81419" y="1026490"/>
          <a:ext cx="6601216" cy="411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661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203399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050" b="1" baseline="0" dirty="0">
                          <a:latin typeface="Comic Sans MS"/>
                        </a:rPr>
                        <a:t>Geography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I wonder why our planet is so varied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sz="1050" b="1" baseline="0" dirty="0">
                          <a:latin typeface="Comic Sans MS" panose="030F0702030302020204" pitchFamily="66" charset="0"/>
                        </a:rPr>
                        <a:t> 5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Autumn 2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0699027"/>
              </p:ext>
            </p:extLst>
          </p:nvPr>
        </p:nvGraphicFramePr>
        <p:xfrm>
          <a:off x="411413" y="1487110"/>
          <a:ext cx="5790666" cy="27549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9066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71566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omic Sans MS" panose="030F0702030302020204" pitchFamily="66" charset="0"/>
                        </a:rPr>
                        <a:t>Five Fabulous Facts about Planet Earth.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436196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I know the equator is an invisible line around the globe which separates the Northern and Southern Hemisphere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51179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I know the distance from the equator affects the climate (how hot or cold).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6233030"/>
                  </a:ext>
                </a:extLst>
              </a:tr>
              <a:tr h="511798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Comic Sans MS" panose="030F0702030302020204" pitchFamily="66" charset="0"/>
                        </a:rPr>
                        <a:t>I know a biome is determined by what lives and grow in an environment as well as the climate.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51179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902030302020204" pitchFamily="66" charset="0"/>
                        </a:rPr>
                        <a:t>I know there are 24 time zones.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3892856"/>
                  </a:ext>
                </a:extLst>
              </a:tr>
              <a:tr h="511798">
                <a:tc>
                  <a:txBody>
                    <a:bodyPr/>
                    <a:lstStyle/>
                    <a:p>
                      <a:pPr algn="ctr"/>
                      <a:r>
                        <a:rPr lang="en-GB" sz="1100" i="0" dirty="0">
                          <a:latin typeface="Comic Sans MS" panose="030F0902030302020204" pitchFamily="66" charset="0"/>
                        </a:rPr>
                        <a:t>I know the International Date Line marks the boundary between one day and the next.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5632702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6320897-757A-447F-9BBF-A4E9E803CF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7796598"/>
              </p:ext>
            </p:extLst>
          </p:nvPr>
        </p:nvGraphicFramePr>
        <p:xfrm>
          <a:off x="81419" y="4375180"/>
          <a:ext cx="3516546" cy="23335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654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3796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Time Zones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036376">
                <a:tc>
                  <a:txBody>
                    <a:bodyPr/>
                    <a:lstStyle/>
                    <a:p>
                      <a:endParaRPr lang="en-GB" sz="95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12" name="Picture 11" descr="Greenfields Community School (@GreenfieldsCS) | Twitter">
            <a:extLst>
              <a:ext uri="{FF2B5EF4-FFF2-40B4-BE49-F238E27FC236}">
                <a16:creationId xmlns:a16="http://schemas.microsoft.com/office/drawing/2014/main" id="{CE8E5D38-CADB-4F33-81A7-3004C16B0C3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20" y="86471"/>
            <a:ext cx="480556" cy="457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Greenfields Community School (@GreenfieldsCS) | Twitter">
            <a:extLst>
              <a:ext uri="{FF2B5EF4-FFF2-40B4-BE49-F238E27FC236}">
                <a16:creationId xmlns:a16="http://schemas.microsoft.com/office/drawing/2014/main" id="{498744B4-581D-4705-B98A-4F2010E3EA2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079" y="82926"/>
            <a:ext cx="480556" cy="45755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733C384-184E-B7D9-30A3-61BB7D436B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4593664"/>
              </p:ext>
            </p:extLst>
          </p:nvPr>
        </p:nvGraphicFramePr>
        <p:xfrm>
          <a:off x="3718414" y="4302800"/>
          <a:ext cx="2964220" cy="25831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64220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167527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Vocabulary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166029"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Equator – an invisible line around the globe</a:t>
                      </a:r>
                    </a:p>
                    <a:p>
                      <a:endParaRPr lang="en-GB" sz="1200" b="0" i="0" kern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Climate – how hot or cold it is on average</a:t>
                      </a:r>
                    </a:p>
                    <a:p>
                      <a:endParaRPr lang="en-GB" sz="1200" b="0" i="0" kern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Biome – a large region with a specific climate, certain plants and animals</a:t>
                      </a:r>
                      <a:endParaRPr lang="en-GB" sz="135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200" b="0" i="0" kern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Prime Meridian – imaginary line which separate the Eastern and Western Hemispheres </a:t>
                      </a:r>
                      <a:endParaRPr lang="en-GB" sz="1100" b="0" i="0" kern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EFE7F3A-C21C-85D4-5D29-BF9ABB0485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9332769"/>
              </p:ext>
            </p:extLst>
          </p:nvPr>
        </p:nvGraphicFramePr>
        <p:xfrm>
          <a:off x="81419" y="6883156"/>
          <a:ext cx="3516546" cy="24222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654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08475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Lines of Latitude and Longitude 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113777">
                <a:tc>
                  <a:txBody>
                    <a:bodyPr/>
                    <a:lstStyle/>
                    <a:p>
                      <a:endParaRPr lang="en-GB" sz="95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1026" name="Picture 2" descr="What Is Longitude and Latitude?">
            <a:extLst>
              <a:ext uri="{FF2B5EF4-FFF2-40B4-BE49-F238E27FC236}">
                <a16:creationId xmlns:a16="http://schemas.microsoft.com/office/drawing/2014/main" id="{EA8956EB-C627-2B31-6457-51B969E9C9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64" r="11015" b="5817"/>
          <a:stretch/>
        </p:blipFill>
        <p:spPr bwMode="auto">
          <a:xfrm>
            <a:off x="317874" y="7225859"/>
            <a:ext cx="3124574" cy="1945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oogle Shape;924;p81">
            <a:extLst>
              <a:ext uri="{FF2B5EF4-FFF2-40B4-BE49-F238E27FC236}">
                <a16:creationId xmlns:a16="http://schemas.microsoft.com/office/drawing/2014/main" id="{705607EA-8C4F-B7BF-7710-FDD9A8E45681}"/>
              </a:ext>
            </a:extLst>
          </p:cNvPr>
          <p:cNvPicPr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5823" y="4789407"/>
            <a:ext cx="2986204" cy="187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8" name="Picture 4" descr="Biomes of the World | Ask A Biologist">
            <a:extLst>
              <a:ext uri="{FF2B5EF4-FFF2-40B4-BE49-F238E27FC236}">
                <a16:creationId xmlns:a16="http://schemas.microsoft.com/office/drawing/2014/main" id="{ECBB5CA6-B132-65D6-C173-19705FEAEC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2055" y="7225859"/>
            <a:ext cx="2836937" cy="2079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BFF622A-B672-FA96-709C-B1CF8A4675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7482097"/>
              </p:ext>
            </p:extLst>
          </p:nvPr>
        </p:nvGraphicFramePr>
        <p:xfrm>
          <a:off x="3718414" y="6991856"/>
          <a:ext cx="2964221" cy="24222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6422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1080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Biomes 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111452">
                <a:tc>
                  <a:txBody>
                    <a:bodyPr/>
                    <a:lstStyle/>
                    <a:p>
                      <a:endParaRPr lang="en-GB" sz="95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30650</TotalTime>
  <Words>157</Words>
  <Application>Microsoft Office PowerPoint</Application>
  <PresentationFormat>A4 Paper (210x297 mm)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Elizabeth McDonnell</cp:lastModifiedBy>
  <cp:revision>48</cp:revision>
  <cp:lastPrinted>2025-02-10T09:39:28Z</cp:lastPrinted>
  <dcterms:created xsi:type="dcterms:W3CDTF">2019-07-07T18:53:37Z</dcterms:created>
  <dcterms:modified xsi:type="dcterms:W3CDTF">2025-10-14T12:37:48Z</dcterms:modified>
</cp:coreProperties>
</file>