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2C0FB81-61CD-BD75-B2A4-C2C79D75119F}" v="134" dt="2026-03-03T21:09:53.2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 varScale="1">
        <p:scale>
          <a:sx n="60" d="100"/>
          <a:sy n="60" d="100"/>
        </p:scale>
        <p:origin x="2558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659876"/>
              </p:ext>
            </p:extLst>
          </p:nvPr>
        </p:nvGraphicFramePr>
        <p:xfrm>
          <a:off x="81419" y="1026490"/>
          <a:ext cx="6601216" cy="571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7981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298531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Geography Focus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I wonder how my local area compares to other areas around Nottingham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/>
                        </a:rPr>
                        <a:t>Year</a:t>
                      </a:r>
                      <a:r>
                        <a:rPr lang="en-GB" sz="1050" b="1" baseline="0">
                          <a:latin typeface="Comic Sans MS"/>
                        </a:rPr>
                        <a:t> 3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2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757528"/>
              </p:ext>
            </p:extLst>
          </p:nvPr>
        </p:nvGraphicFramePr>
        <p:xfrm>
          <a:off x="239257" y="7956891"/>
          <a:ext cx="4020681" cy="19888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2068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94849">
                <a:tc>
                  <a:txBody>
                    <a:bodyPr/>
                    <a:lstStyle/>
                    <a:p>
                      <a:pPr algn="ctr"/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46231">
                <a:tc>
                  <a:txBody>
                    <a:bodyPr/>
                    <a:lstStyle/>
                    <a:p>
                      <a:endParaRPr lang="en-GB" b="0" dirty="0"/>
                    </a:p>
                    <a:p>
                      <a:endParaRPr lang="en-GB" b="1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107751"/>
              </p:ext>
            </p:extLst>
          </p:nvPr>
        </p:nvGraphicFramePr>
        <p:xfrm>
          <a:off x="393406" y="1670876"/>
          <a:ext cx="5790666" cy="29455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 Fabulous Facts about settlements in Nottingham.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0843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100" b="0" i="0" u="none" strike="noStrike" noProof="0" dirty="0">
                          <a:latin typeface="Comic Sans MS"/>
                        </a:rPr>
                        <a:t>I can describe where people live in the UK. I can identify features I might find in different places.</a:t>
                      </a:r>
                      <a:endParaRPr lang="en-US" sz="11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latin typeface="Comic Sans MS"/>
                        </a:rPr>
                        <a:t>I can </a:t>
                      </a:r>
                      <a:r>
                        <a:rPr lang="en-GB" sz="1100" b="0" i="0" u="none" strike="noStrike" noProof="0">
                          <a:latin typeface="Comic Sans MS"/>
                        </a:rPr>
                        <a:t>explore an OS map of my local area </a:t>
                      </a:r>
                      <a:endParaRPr lang="en-GB" sz="1100" b="0" i="0" u="none" strike="noStrike" noProof="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0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latin typeface="Comic Sans MS"/>
                        </a:rPr>
                        <a:t>I can create a simple map of my local area. I can include a key to show what symbols mean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24244"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latin typeface="Comic Sans MS"/>
                        </a:rPr>
                        <a:t>I can describe how my local area has changed over time</a:t>
                      </a:r>
                      <a:r>
                        <a:rPr lang="en-GB" sz="1000" b="0" i="0" u="none" strike="noStrike" noProof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.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latin typeface="Comic Sans MS"/>
                        </a:rPr>
                        <a:t>I can explain why people choose to live in certain places.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258432"/>
              </p:ext>
            </p:extLst>
          </p:nvPr>
        </p:nvGraphicFramePr>
        <p:xfrm>
          <a:off x="239258" y="4715560"/>
          <a:ext cx="4020681" cy="30705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2068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6171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OS Map key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73369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774317"/>
              </p:ext>
            </p:extLst>
          </p:nvPr>
        </p:nvGraphicFramePr>
        <p:xfrm>
          <a:off x="4406900" y="4781197"/>
          <a:ext cx="2085429" cy="50383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542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60358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577974">
                <a:tc>
                  <a:txBody>
                    <a:bodyPr/>
                    <a:lstStyle/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City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Town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Suburb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Village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Hamlet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Local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 office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 memorial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Shops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Community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Settlement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Migration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land use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Population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Development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Residential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Industrial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Commercial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recreational</a:t>
                      </a:r>
                    </a:p>
                    <a:p>
                      <a:endParaRPr lang="en-GB" sz="1400" b="1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B23DEE42-F30C-EEE9-59A5-CD96626769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285" y="8285308"/>
            <a:ext cx="3132624" cy="13532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7B2447-567D-C9F2-1A49-8EDE7BA374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257" y="5140248"/>
            <a:ext cx="1673050" cy="11335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1ABDD8B-C8F3-E2CB-0C89-E9443AE3CD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257" y="6294344"/>
            <a:ext cx="1482805" cy="6162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1ED2304-EA96-F7A9-6AD8-4B86184372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257" y="6931119"/>
            <a:ext cx="1603644" cy="39709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D719A05-6E6F-102F-6FDE-B260E69AB0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353" y="7300363"/>
            <a:ext cx="1450709" cy="3277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2DE2E91-573E-520A-ECB6-C02895D9EA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53937" y="5214759"/>
            <a:ext cx="1329481" cy="146514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08A33B1-8277-757D-29B0-DAE69FD7EE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66382" y="6805559"/>
            <a:ext cx="1063167" cy="54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30681</TotalTime>
  <Words>136</Words>
  <Application>Microsoft Office PowerPoint</Application>
  <PresentationFormat>A4 Paper (210x297 mm)</PresentationFormat>
  <Paragraphs>38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Lyndsey Howard</cp:lastModifiedBy>
  <cp:revision>76</cp:revision>
  <cp:lastPrinted>2022-11-04T07:00:30Z</cp:lastPrinted>
  <dcterms:created xsi:type="dcterms:W3CDTF">2019-07-07T18:53:37Z</dcterms:created>
  <dcterms:modified xsi:type="dcterms:W3CDTF">2026-03-03T21:11:23Z</dcterms:modified>
</cp:coreProperties>
</file>