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0" autoAdjust="0"/>
    <p:restoredTop sz="94364" autoAdjust="0"/>
  </p:normalViewPr>
  <p:slideViewPr>
    <p:cSldViewPr snapToGrid="0">
      <p:cViewPr varScale="1">
        <p:scale>
          <a:sx n="54" d="100"/>
          <a:sy n="54" d="100"/>
        </p:scale>
        <p:origin x="2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973827"/>
              </p:ext>
            </p:extLst>
          </p:nvPr>
        </p:nvGraphicFramePr>
        <p:xfrm>
          <a:off x="81419" y="121770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897302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403306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History Focus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wonder how transport has changed over time?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Autumn</a:t>
                      </a:r>
                      <a:r>
                        <a:rPr lang="en-US" sz="1050" b="1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695196"/>
              </p:ext>
            </p:extLst>
          </p:nvPr>
        </p:nvGraphicFramePr>
        <p:xfrm>
          <a:off x="321698" y="1968402"/>
          <a:ext cx="3663309" cy="4737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6330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61620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12177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950" b="0" u="non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824543" y="4472449"/>
            <a:ext cx="28143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5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C85F97B-71B6-CBE8-9F7F-1EF98DC33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698" y="2694275"/>
            <a:ext cx="3727477" cy="4517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943665-8538-306F-351B-0A16E265731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09"/>
          <a:stretch/>
        </p:blipFill>
        <p:spPr>
          <a:xfrm>
            <a:off x="220702" y="7429192"/>
            <a:ext cx="6416596" cy="202902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5354AC0-22F1-A2EA-6B8C-5951CEA89D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637265"/>
              </p:ext>
            </p:extLst>
          </p:nvPr>
        </p:nvGraphicFramePr>
        <p:xfrm>
          <a:off x="4079800" y="1975795"/>
          <a:ext cx="2643187" cy="5235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187">
                  <a:extLst>
                    <a:ext uri="{9D8B030D-6E8A-4147-A177-3AD203B41FA5}">
                      <a16:colId xmlns:a16="http://schemas.microsoft.com/office/drawing/2014/main" val="2880602556"/>
                    </a:ext>
                  </a:extLst>
                </a:gridCol>
              </a:tblGrid>
              <a:tr h="645695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r>
                        <a:rPr lang="en-GB" sz="2400" dirty="0"/>
                        <a:t>Fabulous Facts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4328800"/>
                  </a:ext>
                </a:extLst>
              </a:tr>
              <a:tr h="4590234">
                <a:tc>
                  <a:txBody>
                    <a:bodyPr/>
                    <a:lstStyle/>
                    <a:p>
                      <a:pPr rtl="0" fontAlgn="base"/>
                      <a:endParaRPr lang="en-GB" sz="18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8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 aeroplane flight was made by the Wright Brothers in 1903.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8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 first motor car was invented in 1885 by Karl Benz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.</a:t>
                      </a:r>
                    </a:p>
                    <a:p>
                      <a:r>
                        <a:rPr lang="en-GB" sz="18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George and Robert Stephenson invented the first steam locomotive called the Blucher and changed Britain forever. </a:t>
                      </a:r>
                    </a:p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past the Great Central Railway passed through the Meadows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9291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30660</TotalTime>
  <Words>79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Hattie Fellows</cp:lastModifiedBy>
  <cp:revision>53</cp:revision>
  <cp:lastPrinted>2025-09-10T14:13:00Z</cp:lastPrinted>
  <dcterms:created xsi:type="dcterms:W3CDTF">2019-07-07T18:53:37Z</dcterms:created>
  <dcterms:modified xsi:type="dcterms:W3CDTF">2025-09-10T14:18:10Z</dcterms:modified>
</cp:coreProperties>
</file>