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78" d="100"/>
          <a:sy n="78" d="100"/>
        </p:scale>
        <p:origin x="1752" y="-1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cDonnell" userId="6dc0fb2b-7a89-4982-827f-d792fafc3c2a" providerId="ADAL" clId="{3E2D3F6E-1385-4560-A86F-A609FF4B2247}"/>
    <pc:docChg chg="custSel modSld">
      <pc:chgData name="Elizabeth McDonnell" userId="6dc0fb2b-7a89-4982-827f-d792fafc3c2a" providerId="ADAL" clId="{3E2D3F6E-1385-4560-A86F-A609FF4B2247}" dt="2026-02-10T13:43:17.089" v="1174" actId="20577"/>
      <pc:docMkLst>
        <pc:docMk/>
      </pc:docMkLst>
      <pc:sldChg chg="addSp delSp modSp mod">
        <pc:chgData name="Elizabeth McDonnell" userId="6dc0fb2b-7a89-4982-827f-d792fafc3c2a" providerId="ADAL" clId="{3E2D3F6E-1385-4560-A86F-A609FF4B2247}" dt="2026-02-10T13:43:17.089" v="1174" actId="20577"/>
        <pc:sldMkLst>
          <pc:docMk/>
          <pc:sldMk cId="615485785" sldId="256"/>
        </pc:sldMkLst>
        <pc:graphicFrameChg chg="mod modGraphic">
          <ac:chgData name="Elizabeth McDonnell" userId="6dc0fb2b-7a89-4982-827f-d792fafc3c2a" providerId="ADAL" clId="{3E2D3F6E-1385-4560-A86F-A609FF4B2247}" dt="2026-02-10T13:42:55.822" v="1143"/>
          <ac:graphicFrameMkLst>
            <pc:docMk/>
            <pc:sldMk cId="615485785" sldId="256"/>
            <ac:graphicFrameMk id="2" creationId="{8733C384-184E-B7D9-30A3-61BB7D436B6F}"/>
          </ac:graphicFrameMkLst>
        </pc:graphicFrameChg>
        <pc:graphicFrameChg chg="modGraphic">
          <ac:chgData name="Elizabeth McDonnell" userId="6dc0fb2b-7a89-4982-827f-d792fafc3c2a" providerId="ADAL" clId="{3E2D3F6E-1385-4560-A86F-A609FF4B2247}" dt="2026-02-10T13:32:35.397" v="39" actId="14734"/>
          <ac:graphicFrameMkLst>
            <pc:docMk/>
            <pc:sldMk cId="615485785" sldId="256"/>
            <ac:graphicFrameMk id="5" creationId="{00000000-0000-0000-0000-000000000000}"/>
          </ac:graphicFrameMkLst>
        </pc:graphicFrameChg>
        <pc:graphicFrameChg chg="mod modGraphic">
          <ac:chgData name="Elizabeth McDonnell" userId="6dc0fb2b-7a89-4982-827f-d792fafc3c2a" providerId="ADAL" clId="{3E2D3F6E-1385-4560-A86F-A609FF4B2247}" dt="2026-02-10T13:33:48.040" v="249" actId="14100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Graphic">
          <ac:chgData name="Elizabeth McDonnell" userId="6dc0fb2b-7a89-4982-827f-d792fafc3c2a" providerId="ADAL" clId="{3E2D3F6E-1385-4560-A86F-A609FF4B2247}" dt="2026-02-10T13:37:33.618" v="586" actId="313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graphicFrameChg chg="mod modGraphic">
          <ac:chgData name="Elizabeth McDonnell" userId="6dc0fb2b-7a89-4982-827f-d792fafc3c2a" providerId="ADAL" clId="{3E2D3F6E-1385-4560-A86F-A609FF4B2247}" dt="2026-02-10T13:43:17.089" v="1174" actId="20577"/>
          <ac:graphicFrameMkLst>
            <pc:docMk/>
            <pc:sldMk cId="615485785" sldId="256"/>
            <ac:graphicFrameMk id="11" creationId="{152DA5DC-F427-EA52-6072-70C287929E9D}"/>
          </ac:graphicFrameMkLst>
        </pc:graphicFrameChg>
        <pc:picChg chg="del">
          <ac:chgData name="Elizabeth McDonnell" userId="6dc0fb2b-7a89-4982-827f-d792fafc3c2a" providerId="ADAL" clId="{3E2D3F6E-1385-4560-A86F-A609FF4B2247}" dt="2026-02-10T13:34:02.703" v="253" actId="478"/>
          <ac:picMkLst>
            <pc:docMk/>
            <pc:sldMk cId="615485785" sldId="256"/>
            <ac:picMk id="3" creationId="{5F1AAFEC-00D4-F6A1-3DD6-4F6EEC63CB7A}"/>
          </ac:picMkLst>
        </pc:picChg>
        <pc:picChg chg="add mod">
          <ac:chgData name="Elizabeth McDonnell" userId="6dc0fb2b-7a89-4982-827f-d792fafc3c2a" providerId="ADAL" clId="{3E2D3F6E-1385-4560-A86F-A609FF4B2247}" dt="2026-02-10T13:43:09.767" v="1148" actId="1076"/>
          <ac:picMkLst>
            <pc:docMk/>
            <pc:sldMk cId="615485785" sldId="256"/>
            <ac:picMk id="1026" creationId="{055CF874-A20E-46B8-C80A-5B27B0CF16E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658343"/>
              </p:ext>
            </p:extLst>
          </p:nvPr>
        </p:nvGraphicFramePr>
        <p:xfrm>
          <a:off x="81419" y="1026490"/>
          <a:ext cx="6601216" cy="41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3176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014151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47358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/>
                        </a:rPr>
                        <a:t>Science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Chemistry: Reversible and Irreversible changes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5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Spring 2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3039139"/>
              </p:ext>
            </p:extLst>
          </p:nvPr>
        </p:nvGraphicFramePr>
        <p:xfrm>
          <a:off x="411413" y="1487110"/>
          <a:ext cx="5790666" cy="29737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 Fabulous Facts about reversible and irreversible changes.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084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Some changes, such as melting, are reversible (they can change back). While others, such as burning, are irreversible (they cannot change back).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can use a filter or a sieve to separate materials.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702030302020204" pitchFamily="66" charset="0"/>
                        </a:rPr>
                        <a:t>Some substances dissolve (seem to disappear) in water – this is a soluble material.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902030302020204" pitchFamily="66" charset="0"/>
                        </a:rPr>
                        <a:t>Increasing the temperature of water can increase the rate of dissolving.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i="0" dirty="0">
                          <a:latin typeface="Comic Sans MS" panose="030F0902030302020204" pitchFamily="66" charset="0"/>
                        </a:rPr>
                        <a:t>We can evaporate water to separate to soluble solution.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394782"/>
              </p:ext>
            </p:extLst>
          </p:nvPr>
        </p:nvGraphicFramePr>
        <p:xfrm>
          <a:off x="74942" y="4550671"/>
          <a:ext cx="3516546" cy="16745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8001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Variables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77351">
                <a:tc>
                  <a:txBody>
                    <a:bodyPr/>
                    <a:lstStyle/>
                    <a:p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Independent variable – the thing that is changed</a:t>
                      </a:r>
                    </a:p>
                    <a:p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Dependent variable – what is measured </a:t>
                      </a:r>
                    </a:p>
                    <a:p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Control variable – what is kept the same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3728897"/>
              </p:ext>
            </p:extLst>
          </p:nvPr>
        </p:nvGraphicFramePr>
        <p:xfrm>
          <a:off x="3727840" y="4550671"/>
          <a:ext cx="3055217" cy="47702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521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81704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47303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Dissolve – when a solid breaks apart and mixes evenly into a liquid so you can’t see it anymore.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Soluble – a substance that can dissolve in water.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Insoluble – a substance that can’t dissolve in water.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Evaporate – when a liquid changes into a gas.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Reversible change – a change that can go back to how it was before.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Irreversible change – a change that cannot go back to the original form.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Chemical reaction – when substances mix and change into new substances.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52DA5DC-F427-EA52-6072-70C287929E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141471"/>
              </p:ext>
            </p:extLst>
          </p:nvPr>
        </p:nvGraphicFramePr>
        <p:xfrm>
          <a:off x="74942" y="6459675"/>
          <a:ext cx="3516546" cy="26373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49305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latin typeface="Comic Sans MS" panose="030F0702030302020204" pitchFamily="66" charset="0"/>
                        </a:rPr>
                        <a:t>Particles </a:t>
                      </a:r>
                      <a:endParaRPr lang="en-GB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88087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6" name="Picture 2" descr="Solids and Liquids">
            <a:extLst>
              <a:ext uri="{FF2B5EF4-FFF2-40B4-BE49-F238E27FC236}">
                <a16:creationId xmlns:a16="http://schemas.microsoft.com/office/drawing/2014/main" id="{055CF874-A20E-46B8-C80A-5B27B0CF1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86" y="7019664"/>
            <a:ext cx="3354058" cy="159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30643</TotalTime>
  <Words>223</Words>
  <Application>Microsoft Office PowerPoint</Application>
  <PresentationFormat>A4 Paper (210x297 mm)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Elizabeth McDonnell</cp:lastModifiedBy>
  <cp:revision>49</cp:revision>
  <cp:lastPrinted>2025-10-07T14:25:38Z</cp:lastPrinted>
  <dcterms:created xsi:type="dcterms:W3CDTF">2019-07-07T18:53:37Z</dcterms:created>
  <dcterms:modified xsi:type="dcterms:W3CDTF">2026-02-10T13:43:19Z</dcterms:modified>
</cp:coreProperties>
</file>