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 varScale="1">
        <p:scale>
          <a:sx n="57" d="100"/>
          <a:sy n="57" d="100"/>
        </p:scale>
        <p:origin x="263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292998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Understanding the World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The World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  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889020"/>
              </p:ext>
            </p:extLst>
          </p:nvPr>
        </p:nvGraphicFramePr>
        <p:xfrm>
          <a:off x="368754" y="5278387"/>
          <a:ext cx="5927270" cy="37564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2727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529752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Examples of work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22667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068982"/>
              </p:ext>
            </p:extLst>
          </p:nvPr>
        </p:nvGraphicFramePr>
        <p:xfrm>
          <a:off x="579983" y="1670876"/>
          <a:ext cx="5604088" cy="32821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408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5435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Five Fabulous Facts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88797"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dirty="0">
                          <a:latin typeface="Comic Sans MS" panose="030F0702030302020204" pitchFamily="66" charset="0"/>
                        </a:rPr>
                        <a:t>I know I learn by what I see, touch, hear, taste and smell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9447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I live in the Meadows in Great Britain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944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902030302020204" pitchFamily="66" charset="0"/>
                        </a:rPr>
                        <a:t>I can name and describe animals that live on farms in Britain and can talk about products we get from animals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944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there are other countries in the world and can name animals that live in hot countries and cold countries. </a:t>
                      </a:r>
                    </a:p>
                    <a:p>
                      <a:pPr algn="ctr"/>
                      <a:endParaRPr lang="en-GB" sz="90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94473"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latin typeface="Comic Sans MS" panose="030F0902030302020204" pitchFamily="66" charset="0"/>
                        </a:rPr>
                        <a:t>I can talk about some similarities and differences between different animals and different places in the world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377775"/>
              </p:ext>
            </p:extLst>
          </p:nvPr>
        </p:nvGraphicFramePr>
        <p:xfrm>
          <a:off x="81419" y="9157647"/>
          <a:ext cx="6509572" cy="682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957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1601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5070">
                <a:tc>
                  <a:txBody>
                    <a:bodyPr/>
                    <a:lstStyle/>
                    <a:p>
                      <a:pPr algn="ctr"/>
                      <a:r>
                        <a:rPr lang="en-GB" sz="95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touch, taste, see, hear, smell, same, different, hot, cold, Arctic, Antarctic, Savanna, Great Britain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FE8DE7-070D-31CF-830A-43BB0A63EC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951"/>
          <a:stretch/>
        </p:blipFill>
        <p:spPr>
          <a:xfrm>
            <a:off x="2046451" y="5846190"/>
            <a:ext cx="1865857" cy="1178311"/>
          </a:xfrm>
          <a:prstGeom prst="rect">
            <a:avLst/>
          </a:prstGeom>
        </p:spPr>
      </p:pic>
      <p:pic>
        <p:nvPicPr>
          <p:cNvPr id="11" name="Picture 10" descr="A model of a sea animal&#10;&#10;AI-generated content may be incorrect.">
            <a:extLst>
              <a:ext uri="{FF2B5EF4-FFF2-40B4-BE49-F238E27FC236}">
                <a16:creationId xmlns:a16="http://schemas.microsoft.com/office/drawing/2014/main" id="{E97276D0-78D0-974E-CE34-832D2FCEBDD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370" t="30357" r="-4370" b="20952"/>
          <a:stretch/>
        </p:blipFill>
        <p:spPr>
          <a:xfrm>
            <a:off x="3616988" y="7673420"/>
            <a:ext cx="2825369" cy="1208462"/>
          </a:xfrm>
          <a:prstGeom prst="rect">
            <a:avLst/>
          </a:prstGeom>
        </p:spPr>
      </p:pic>
      <p:pic>
        <p:nvPicPr>
          <p:cNvPr id="1028" name="Picture 4" descr="Lion Hand Puppets (April 2013) – Hannah ...">
            <a:extLst>
              <a:ext uri="{FF2B5EF4-FFF2-40B4-BE49-F238E27FC236}">
                <a16:creationId xmlns:a16="http://schemas.microsoft.com/office/drawing/2014/main" id="{F7AB3CAD-7EC9-B3B8-EBAC-F4B21510A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148" y="6841898"/>
            <a:ext cx="1414462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F003FB-4AB0-2ACF-05DF-BE39C4F547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957" y="5812572"/>
            <a:ext cx="1414462" cy="1944223"/>
          </a:xfrm>
          <a:prstGeom prst="rect">
            <a:avLst/>
          </a:prstGeom>
        </p:spPr>
      </p:pic>
      <p:pic>
        <p:nvPicPr>
          <p:cNvPr id="1030" name="Picture 6" descr="EYFS Activity That Incorporates Sensory ...">
            <a:extLst>
              <a:ext uri="{FF2B5EF4-FFF2-40B4-BE49-F238E27FC236}">
                <a16:creationId xmlns:a16="http://schemas.microsoft.com/office/drawing/2014/main" id="{F09ED27F-FF95-D16C-457B-5A69D2765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133" y="5777410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0750F5-D769-DB6C-D1AB-FFDF861853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0804" y="7756795"/>
            <a:ext cx="1107320" cy="1261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1EE8995-0A06-6D30-0CB2-D354E8FCF4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8590" y="7956348"/>
            <a:ext cx="1515720" cy="107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</TotalTime>
  <Words>136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Clare Thomas</cp:lastModifiedBy>
  <cp:revision>42</cp:revision>
  <cp:lastPrinted>2022-11-04T07:00:30Z</cp:lastPrinted>
  <dcterms:created xsi:type="dcterms:W3CDTF">2019-07-07T18:53:37Z</dcterms:created>
  <dcterms:modified xsi:type="dcterms:W3CDTF">2026-01-04T13:13:32Z</dcterms:modified>
</cp:coreProperties>
</file>