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100" d="100"/>
          <a:sy n="100" d="100"/>
        </p:scale>
        <p:origin x="169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96C07968-9635-4128-BB31-A17FF2F74ACA}"/>
    <pc:docChg chg="undo custSel modSld">
      <pc:chgData name="Elizabeth McDonnell" userId="6dc0fb2b-7a89-4982-827f-d792fafc3c2a" providerId="ADAL" clId="{96C07968-9635-4128-BB31-A17FF2F74ACA}" dt="2026-03-25T09:01:54.202" v="1181" actId="20577"/>
      <pc:docMkLst>
        <pc:docMk/>
      </pc:docMkLst>
      <pc:sldChg chg="addSp delSp modSp mod">
        <pc:chgData name="Elizabeth McDonnell" userId="6dc0fb2b-7a89-4982-827f-d792fafc3c2a" providerId="ADAL" clId="{96C07968-9635-4128-BB31-A17FF2F74ACA}" dt="2026-03-25T09:01:54.202" v="1181" actId="20577"/>
        <pc:sldMkLst>
          <pc:docMk/>
          <pc:sldMk cId="615485785" sldId="256"/>
        </pc:sldMkLst>
        <pc:graphicFrameChg chg="mod modGraphic">
          <ac:chgData name="Elizabeth McDonnell" userId="6dc0fb2b-7a89-4982-827f-d792fafc3c2a" providerId="ADAL" clId="{96C07968-9635-4128-BB31-A17FF2F74ACA}" dt="2026-03-25T09:01:54.202" v="1181" actId="20577"/>
          <ac:graphicFrameMkLst>
            <pc:docMk/>
            <pc:sldMk cId="615485785" sldId="256"/>
            <ac:graphicFrameMk id="2" creationId="{8733C384-184E-B7D9-30A3-61BB7D436B6F}"/>
          </ac:graphicFrameMkLst>
        </pc:graphicFrameChg>
        <pc:graphicFrameChg chg="modGraphic">
          <ac:chgData name="Elizabeth McDonnell" userId="6dc0fb2b-7a89-4982-827f-d792fafc3c2a" providerId="ADAL" clId="{96C07968-9635-4128-BB31-A17FF2F74ACA}" dt="2026-03-20T11:49:28.144" v="31" actId="20577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modGraphic">
          <ac:chgData name="Elizabeth McDonnell" userId="6dc0fb2b-7a89-4982-827f-d792fafc3c2a" providerId="ADAL" clId="{96C07968-9635-4128-BB31-A17FF2F74ACA}" dt="2026-03-25T08:47:54.398" v="108" actId="14100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Graphic">
          <ac:chgData name="Elizabeth McDonnell" userId="6dc0fb2b-7a89-4982-827f-d792fafc3c2a" providerId="ADAL" clId="{96C07968-9635-4128-BB31-A17FF2F74ACA}" dt="2026-03-25T08:52:43.975" v="655" actId="20577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graphicFrameChg chg="mod modGraphic">
          <ac:chgData name="Elizabeth McDonnell" userId="6dc0fb2b-7a89-4982-827f-d792fafc3c2a" providerId="ADAL" clId="{96C07968-9635-4128-BB31-A17FF2F74ACA}" dt="2026-03-25T09:01:50.471" v="1176" actId="20577"/>
          <ac:graphicFrameMkLst>
            <pc:docMk/>
            <pc:sldMk cId="615485785" sldId="256"/>
            <ac:graphicFrameMk id="11" creationId="{152DA5DC-F427-EA52-6072-70C287929E9D}"/>
          </ac:graphicFrameMkLst>
        </pc:graphicFrameChg>
        <pc:picChg chg="add mod">
          <ac:chgData name="Elizabeth McDonnell" userId="6dc0fb2b-7a89-4982-827f-d792fafc3c2a" providerId="ADAL" clId="{96C07968-9635-4128-BB31-A17FF2F74ACA}" dt="2026-03-25T08:47:51.525" v="107" actId="14100"/>
          <ac:picMkLst>
            <pc:docMk/>
            <pc:sldMk cId="615485785" sldId="256"/>
            <ac:picMk id="6" creationId="{748C0C57-B321-60C4-26B9-19AE5BC7D9D7}"/>
          </ac:picMkLst>
        </pc:picChg>
        <pc:picChg chg="del">
          <ac:chgData name="Elizabeth McDonnell" userId="6dc0fb2b-7a89-4982-827f-d792fafc3c2a" providerId="ADAL" clId="{96C07968-9635-4128-BB31-A17FF2F74ACA}" dt="2026-03-20T11:50:34.809" v="47" actId="478"/>
          <ac:picMkLst>
            <pc:docMk/>
            <pc:sldMk cId="615485785" sldId="256"/>
            <ac:picMk id="6" creationId="{A21AF0AA-CDA9-4952-F7AC-A1E15D3E4C6C}"/>
          </ac:picMkLst>
        </pc:picChg>
        <pc:picChg chg="add mod">
          <ac:chgData name="Elizabeth McDonnell" userId="6dc0fb2b-7a89-4982-827f-d792fafc3c2a" providerId="ADAL" clId="{96C07968-9635-4128-BB31-A17FF2F74ACA}" dt="2026-03-25T08:59:32.445" v="1123" actId="14100"/>
          <ac:picMkLst>
            <pc:docMk/>
            <pc:sldMk cId="615485785" sldId="256"/>
            <ac:picMk id="8" creationId="{887E3BF4-32D8-C101-CD3F-A77F59A8BBAC}"/>
          </ac:picMkLst>
        </pc:picChg>
        <pc:picChg chg="del">
          <ac:chgData name="Elizabeth McDonnell" userId="6dc0fb2b-7a89-4982-827f-d792fafc3c2a" providerId="ADAL" clId="{96C07968-9635-4128-BB31-A17FF2F74ACA}" dt="2026-03-20T11:50:33.783" v="46" actId="478"/>
          <ac:picMkLst>
            <pc:docMk/>
            <pc:sldMk cId="615485785" sldId="256"/>
            <ac:picMk id="8" creationId="{C94DA428-F47E-6357-C5DD-75DE11B2CC95}"/>
          </ac:picMkLst>
        </pc:picChg>
        <pc:picChg chg="add mod">
          <ac:chgData name="Elizabeth McDonnell" userId="6dc0fb2b-7a89-4982-827f-d792fafc3c2a" providerId="ADAL" clId="{96C07968-9635-4128-BB31-A17FF2F74ACA}" dt="2026-03-25T09:01:24.603" v="1160" actId="14100"/>
          <ac:picMkLst>
            <pc:docMk/>
            <pc:sldMk cId="615485785" sldId="256"/>
            <ac:picMk id="14" creationId="{AF411885-F0EF-D01F-40FC-CDBF5035DD2C}"/>
          </ac:picMkLst>
        </pc:picChg>
        <pc:picChg chg="add mod">
          <ac:chgData name="Elizabeth McDonnell" userId="6dc0fb2b-7a89-4982-827f-d792fafc3c2a" providerId="ADAL" clId="{96C07968-9635-4128-BB31-A17FF2F74ACA}" dt="2026-03-25T09:01:36.139" v="1164" actId="1076"/>
          <ac:picMkLst>
            <pc:docMk/>
            <pc:sldMk cId="615485785" sldId="256"/>
            <ac:picMk id="16" creationId="{0EFD3256-0968-55B9-02F8-7DC78D083F31}"/>
          </ac:picMkLst>
        </pc:picChg>
        <pc:picChg chg="del">
          <ac:chgData name="Elizabeth McDonnell" userId="6dc0fb2b-7a89-4982-827f-d792fafc3c2a" providerId="ADAL" clId="{96C07968-9635-4128-BB31-A17FF2F74ACA}" dt="2026-03-20T11:50:35.871" v="48" actId="478"/>
          <ac:picMkLst>
            <pc:docMk/>
            <pc:sldMk cId="615485785" sldId="256"/>
            <ac:picMk id="1026" creationId="{856F2B1F-C0FC-5F46-9555-924FE8647D96}"/>
          </ac:picMkLst>
        </pc:picChg>
        <pc:picChg chg="del">
          <ac:chgData name="Elizabeth McDonnell" userId="6dc0fb2b-7a89-4982-827f-d792fafc3c2a" providerId="ADAL" clId="{96C07968-9635-4128-BB31-A17FF2F74ACA}" dt="2026-03-20T11:50:56.797" v="50" actId="478"/>
          <ac:picMkLst>
            <pc:docMk/>
            <pc:sldMk cId="615485785" sldId="256"/>
            <ac:picMk id="1028" creationId="{472BE206-59B0-27D5-0EB0-2834B192D8D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984149"/>
              </p:ext>
            </p:extLst>
          </p:nvPr>
        </p:nvGraphicFramePr>
        <p:xfrm>
          <a:off x="81419" y="1026490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/>
                        </a:rPr>
                        <a:t>Science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Biology: Life Cycle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Summer 1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521233"/>
              </p:ext>
            </p:extLst>
          </p:nvPr>
        </p:nvGraphicFramePr>
        <p:xfrm>
          <a:off x="411413" y="1487110"/>
          <a:ext cx="5790666" cy="29737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 Fabulous Facts about life cycles.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084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each animal has a life cycle. Humans have six stages in their life cycle – foetus, baby, child, adolescence, adult, elderly adult.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milestones are significant points in a human’s life. Everyone reaches milestones at different ages.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physical changes that happen during adolescence is called puberty.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902030302020204" pitchFamily="66" charset="0"/>
                        </a:rPr>
                        <a:t>I know larger mammal have a longer gestational period.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i="0" dirty="0">
                          <a:latin typeface="Comic Sans MS" panose="030F0902030302020204" pitchFamily="66" charset="0"/>
                        </a:rPr>
                        <a:t>I know that as adults age their bones become weaker and more fragile.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588115"/>
              </p:ext>
            </p:extLst>
          </p:nvPr>
        </p:nvGraphicFramePr>
        <p:xfrm>
          <a:off x="74942" y="4550670"/>
          <a:ext cx="3516546" cy="16246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02650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latin typeface="Comic Sans MS" panose="030F0702030302020204" pitchFamily="66" charset="0"/>
                        </a:rPr>
                        <a:t>Life Cycle </a:t>
                      </a:r>
                      <a:r>
                        <a:rPr lang="en-GB" b="1" dirty="0">
                          <a:latin typeface="Comic Sans MS" panose="030F0702030302020204" pitchFamily="66" charset="0"/>
                        </a:rPr>
                        <a:t>of a human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27440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087516"/>
              </p:ext>
            </p:extLst>
          </p:nvPr>
        </p:nvGraphicFramePr>
        <p:xfrm>
          <a:off x="3727841" y="4550671"/>
          <a:ext cx="2821712" cy="4298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171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1976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000994"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Gestational period – the amount of time a foetus develops in it’s mother’s womb.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Milestones – significant events in a human’s life.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Lifespan – period of time an animal is alive.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Life cycle – a series of stages a living thing goes through in it’s life.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Mammal – an animal with a spine, hair or fur and give birth to live young. 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Monotreme - 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mammal that lays eggs such as a platypus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Metamorphosis -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young form of an animal changes into the adult form.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Insect - </a:t>
                      </a:r>
                      <a:r>
                        <a:rPr kumimoji="0" lang="en-GB" sz="1000" b="0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small animal that has three body sections, six legs and antennae.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52DA5DC-F427-EA52-6072-70C287929E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787773"/>
              </p:ext>
            </p:extLst>
          </p:nvPr>
        </p:nvGraphicFramePr>
        <p:xfrm>
          <a:off x="74942" y="6334761"/>
          <a:ext cx="3516546" cy="2664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49498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Life cycles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314962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748C0C57-B321-60C4-26B9-19AE5BC7D9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02" y="4951664"/>
            <a:ext cx="3322852" cy="10224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7E3BF4-32D8-C101-CD3F-A77F59A8BB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95" y="6706429"/>
            <a:ext cx="1620385" cy="118789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F411885-F0EF-D01F-40FC-CDBF5035DD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4912" y="6728480"/>
            <a:ext cx="1714117" cy="10591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EFD3256-0968-55B9-02F8-7DC78D083F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700" y="7894320"/>
            <a:ext cx="1521029" cy="98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30630</TotalTime>
  <Words>224</Words>
  <Application>Microsoft Office PowerPoint</Application>
  <PresentationFormat>A4 Paper (210x297 mm)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48</cp:revision>
  <cp:lastPrinted>2026-03-25T09:02:05Z</cp:lastPrinted>
  <dcterms:created xsi:type="dcterms:W3CDTF">2019-07-07T18:53:37Z</dcterms:created>
  <dcterms:modified xsi:type="dcterms:W3CDTF">2026-03-25T09:02:11Z</dcterms:modified>
</cp:coreProperties>
</file>