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E16666-232B-4E11-859D-50A1126F712B}" v="21" dt="2025-11-05T13:24:48.4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25" autoAdjust="0"/>
  </p:normalViewPr>
  <p:slideViewPr>
    <p:cSldViewPr snapToGrid="0">
      <p:cViewPr>
        <p:scale>
          <a:sx n="70" d="100"/>
          <a:sy n="70" d="100"/>
        </p:scale>
        <p:origin x="159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345179"/>
              </p:ext>
            </p:extLst>
          </p:nvPr>
        </p:nvGraphicFramePr>
        <p:xfrm>
          <a:off x="37710" y="1208238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Geography 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Hot and cold places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2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Comic Sans MS" panose="030F0702030302020204" pitchFamily="66" charset="0"/>
                        </a:rPr>
                        <a:t>Autumn 2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824543" y="4472449"/>
            <a:ext cx="28143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050">
              <a:latin typeface="Comic Sans MS" panose="030F0702030302020204" pitchFamily="66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087258"/>
              </p:ext>
            </p:extLst>
          </p:nvPr>
        </p:nvGraphicFramePr>
        <p:xfrm>
          <a:off x="81418" y="1630443"/>
          <a:ext cx="4102998" cy="3901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29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14149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Fabulous Facts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108408">
                <a:tc>
                  <a:txBody>
                    <a:bodyPr/>
                    <a:lstStyle/>
                    <a:p>
                      <a:pPr rtl="0" fontAlgn="base"/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wonder what the hottest and coldest places on earth are like?</a:t>
                      </a:r>
                    </a:p>
                    <a:p>
                      <a:pPr rtl="0" fontAlgn="base"/>
                      <a:endParaRPr lang="en-GB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we live on the planet Earth and it is spherical. </a:t>
                      </a:r>
                    </a:p>
                    <a:p>
                      <a:pPr rtl="0" fontAlgn="base"/>
                      <a:endParaRPr lang="en-GB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there are 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7 continents Asia, Africa, North America, South America, Antarctica, Europe, Australia. </a:t>
                      </a:r>
                    </a:p>
                    <a:p>
                      <a:pPr rtl="0" fontAlgn="base"/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there are 5 Oceans, Pacific, Indian, southern, Artic, Atlantic. </a:t>
                      </a:r>
                    </a:p>
                    <a:p>
                      <a:pPr rtl="0" fontAlgn="base"/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there are hot and cold deserts. A desert is a place where there is very little rain. </a:t>
                      </a:r>
                    </a:p>
                    <a:p>
                      <a:pPr rtl="0" fontAlgn="base"/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rainforests are found along the equator.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CDE4F28-46BA-B719-B654-F7C3C0255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1" y="7380411"/>
            <a:ext cx="6601215" cy="24685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8BC09E-D58D-DFEE-B15D-02AF1117EC4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086"/>
          <a:stretch/>
        </p:blipFill>
        <p:spPr>
          <a:xfrm>
            <a:off x="1362491" y="5268611"/>
            <a:ext cx="3951653" cy="2451915"/>
          </a:xfrm>
          <a:prstGeom prst="rect">
            <a:avLst/>
          </a:prstGeom>
        </p:spPr>
      </p:pic>
      <p:pic>
        <p:nvPicPr>
          <p:cNvPr id="1026" name="Picture 2" descr="the Sahara Desert From a Green Oasis ...">
            <a:extLst>
              <a:ext uri="{FF2B5EF4-FFF2-40B4-BE49-F238E27FC236}">
                <a16:creationId xmlns:a16="http://schemas.microsoft.com/office/drawing/2014/main" id="{C22B9089-F9A6-31E2-D4BF-0DDA1ECC8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64" y="3786236"/>
            <a:ext cx="2434471" cy="150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olar Regions | Peace Palace Library">
            <a:extLst>
              <a:ext uri="{FF2B5EF4-FFF2-40B4-BE49-F238E27FC236}">
                <a16:creationId xmlns:a16="http://schemas.microsoft.com/office/drawing/2014/main" id="{78923F05-C2C7-7587-05DE-6C8AE0E50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134" y="1932610"/>
            <a:ext cx="2434472" cy="136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35065d6-08ad-4736-b6c6-f037fe5f03c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DEF26B1AE6954496411B4565FBC6EF" ma:contentTypeVersion="6" ma:contentTypeDescription="Create a new document." ma:contentTypeScope="" ma:versionID="da13fa9dc4a191be906aaa6e1a07676c">
  <xsd:schema xmlns:xsd="http://www.w3.org/2001/XMLSchema" xmlns:xs="http://www.w3.org/2001/XMLSchema" xmlns:p="http://schemas.microsoft.com/office/2006/metadata/properties" xmlns:ns3="f35065d6-08ad-4736-b6c6-f037fe5f03c3" targetNamespace="http://schemas.microsoft.com/office/2006/metadata/properties" ma:root="true" ma:fieldsID="4249dce2881b3a5af777f0ddd4a543ef" ns3:_="">
    <xsd:import namespace="f35065d6-08ad-4736-b6c6-f037fe5f03c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5065d6-08ad-4736-b6c6-f037fe5f03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AC6EA3-EF44-48FC-BEEF-E52AA418CF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90D7D6C-987A-4939-BDE1-6BE84436B406}">
  <ds:schemaRefs>
    <ds:schemaRef ds:uri="f35065d6-08ad-4736-b6c6-f037fe5f03c3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F157E73-9AC2-43AC-AA4F-D368904DB52F}">
  <ds:schemaRefs>
    <ds:schemaRef ds:uri="f35065d6-08ad-4736-b6c6-f037fe5f03c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114</Words>
  <Application>Microsoft Office PowerPoint</Application>
  <PresentationFormat>A4 Paper (210x297 mm)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Hattie Fellows</cp:lastModifiedBy>
  <cp:revision>5</cp:revision>
  <cp:lastPrinted>2025-11-05T13:25:39Z</cp:lastPrinted>
  <dcterms:created xsi:type="dcterms:W3CDTF">2019-07-07T18:53:37Z</dcterms:created>
  <dcterms:modified xsi:type="dcterms:W3CDTF">2025-11-05T13:27:03Z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0x0101004BDEF26B1AE6954496411B4565FBC6EF</vt:lpwstr>
  </property>
</Properties>
</file>