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2126" y="-1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778791"/>
              </p:ext>
            </p:extLst>
          </p:nvPr>
        </p:nvGraphicFramePr>
        <p:xfrm>
          <a:off x="81419" y="1085559"/>
          <a:ext cx="6601216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002077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298531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History focus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wonder how we can know about life in the Stone Age through to the Iron Age.</a:t>
                      </a:r>
                      <a:endParaRPr lang="en-GB" sz="9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3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1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767137"/>
              </p:ext>
            </p:extLst>
          </p:nvPr>
        </p:nvGraphicFramePr>
        <p:xfrm>
          <a:off x="4486275" y="4260935"/>
          <a:ext cx="2095053" cy="22637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505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3349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Neolithic Houses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30291">
                <a:tc>
                  <a:txBody>
                    <a:bodyPr/>
                    <a:lstStyle/>
                    <a:p>
                      <a:endParaRPr lang="en-GB" b="0" dirty="0"/>
                    </a:p>
                    <a:p>
                      <a:endParaRPr lang="en-GB" b="1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991844"/>
              </p:ext>
            </p:extLst>
          </p:nvPr>
        </p:nvGraphicFramePr>
        <p:xfrm>
          <a:off x="537771" y="1988677"/>
          <a:ext cx="5790666" cy="21361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</a:t>
                      </a:r>
                      <a:r>
                        <a:rPr lang="en-GB" sz="1000" b="1" baseline="0" dirty="0">
                          <a:latin typeface="Comic Sans MS" panose="030F0702030302020204" pitchFamily="66" charset="0"/>
                        </a:rPr>
                        <a:t> Facts about the Ancient Greeks.</a:t>
                      </a:r>
                      <a:endParaRPr lang="en-GB" sz="1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1723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>
                          <a:latin typeface="Comic Sans MS" panose="030F0702030302020204" pitchFamily="66" charset="0"/>
                        </a:rPr>
                        <a:t>I know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the prehistoric period was and how life changed during this time. </a:t>
                      </a:r>
                      <a:endParaRPr lang="en-GB" sz="1100" b="0" i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22644"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dirty="0">
                          <a:latin typeface="Comic Sans MS" panose="030F0702030302020204" pitchFamily="66" charset="0"/>
                        </a:rPr>
                        <a:t>I know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different life was in the Stone Age when man started to farm. </a:t>
                      </a:r>
                      <a:endParaRPr lang="en-GB" sz="1100" b="0" i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35706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know how homes changed during the prehistoric period</a:t>
                      </a:r>
                      <a:r>
                        <a:rPr lang="en-GB" sz="1350" b="1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 </a:t>
                      </a:r>
                      <a:endParaRPr lang="en-GB" sz="1000" i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37745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>
                          <a:latin typeface="Comic Sans MS" panose="030F0702030302020204" pitchFamily="66" charset="0"/>
                        </a:rPr>
                        <a:t>I know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about life in the Stone Age from a study of Skara Brae. </a:t>
                      </a:r>
                      <a:endParaRPr lang="en-GB" sz="1100" b="0" i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317869"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know how the discovery of metals changed life in Britain. </a:t>
                      </a:r>
                      <a:endParaRPr lang="en-GB" sz="1100" b="0" i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046203"/>
              </p:ext>
            </p:extLst>
          </p:nvPr>
        </p:nvGraphicFramePr>
        <p:xfrm>
          <a:off x="2957120" y="6795051"/>
          <a:ext cx="3791553" cy="28826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155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7781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85518">
                <a:tc>
                  <a:txBody>
                    <a:bodyPr/>
                    <a:lstStyle/>
                    <a:p>
                      <a:endParaRPr lang="en-GB" sz="1100" b="1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50911"/>
              </p:ext>
            </p:extLst>
          </p:nvPr>
        </p:nvGraphicFramePr>
        <p:xfrm>
          <a:off x="71505" y="4286250"/>
          <a:ext cx="4281420" cy="23854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42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5839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World History Timeline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88261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 descr="History">
            <a:extLst>
              <a:ext uri="{FF2B5EF4-FFF2-40B4-BE49-F238E27FC236}">
                <a16:creationId xmlns:a16="http://schemas.microsoft.com/office/drawing/2014/main" id="{F8C1E6DB-95C4-8327-3D29-B2BB0AFE30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" t="14325" r="30000" b="-2197"/>
          <a:stretch/>
        </p:blipFill>
        <p:spPr bwMode="auto">
          <a:xfrm>
            <a:off x="276672" y="4574382"/>
            <a:ext cx="3791553" cy="195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67223FD-08A5-EF80-D8DD-88DC60E934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503073"/>
              </p:ext>
            </p:extLst>
          </p:nvPr>
        </p:nvGraphicFramePr>
        <p:xfrm>
          <a:off x="71505" y="7431184"/>
          <a:ext cx="2790100" cy="19934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9010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93474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omic Sans MS" panose="030F0702030302020204" pitchFamily="66" charset="0"/>
                        </a:rPr>
                        <a:t>         Skara Brae</a:t>
                      </a:r>
                      <a:endParaRPr lang="en-GB" b="1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1C14640-D7A0-8C54-D202-82D796A2E4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827034"/>
              </p:ext>
            </p:extLst>
          </p:nvPr>
        </p:nvGraphicFramePr>
        <p:xfrm>
          <a:off x="3028950" y="7120363"/>
          <a:ext cx="3629025" cy="27206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6084">
                  <a:extLst>
                    <a:ext uri="{9D8B030D-6E8A-4147-A177-3AD203B41FA5}">
                      <a16:colId xmlns:a16="http://schemas.microsoft.com/office/drawing/2014/main" val="364775115"/>
                    </a:ext>
                  </a:extLst>
                </a:gridCol>
                <a:gridCol w="2812941">
                  <a:extLst>
                    <a:ext uri="{9D8B030D-6E8A-4147-A177-3AD203B41FA5}">
                      <a16:colId xmlns:a16="http://schemas.microsoft.com/office/drawing/2014/main" val="1170012872"/>
                    </a:ext>
                  </a:extLst>
                </a:gridCol>
              </a:tblGrid>
              <a:tr h="675222"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Palaeolithic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latin typeface="Comic Sans MS" panose="030F0702030302020204" pitchFamily="66" charset="0"/>
                        </a:rPr>
                        <a:t>The Palaeolithic period was the earliest part of the Stone Age, when people were hunter-gatherers, lived nomadic lives, and used simple stone tools.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2646263"/>
                  </a:ext>
                </a:extLst>
              </a:tr>
              <a:tr h="52843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Mesolithic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i="0" dirty="0">
                          <a:latin typeface="Comic Sans MS" panose="030F0702030302020204" pitchFamily="66" charset="0"/>
                        </a:rPr>
                        <a:t>It was a time when people still hunted and gathered food but began to make better tools and stay in one place for longer.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9878308"/>
                  </a:ext>
                </a:extLst>
              </a:tr>
              <a:tr h="52843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Neolithic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Comic Sans MS" panose="030F0702030302020204" pitchFamily="66" charset="0"/>
                        </a:rPr>
                        <a:t>It was a time when people started farming, kept animals, and built homes so they could live in one place..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4402240"/>
                  </a:ext>
                </a:extLst>
              </a:tr>
              <a:tr h="381647">
                <a:tc>
                  <a:txBody>
                    <a:bodyPr/>
                    <a:lstStyle/>
                    <a:p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Archaeology,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Archaeology is the study of things that people made, used, and left behind.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781252"/>
                  </a:ext>
                </a:extLst>
              </a:tr>
              <a:tr h="606940"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Artefact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 artefact is a man-made object, such as pieces of art or tools, that is of particular cultural, historical or archaeological interest.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6123467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351A8E68-A2DB-1C4C-5E5C-BE0FFD5C23D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Greenfields Community School (@GreenfieldsCS) | Twitter">
            <a:extLst>
              <a:ext uri="{FF2B5EF4-FFF2-40B4-BE49-F238E27FC236}">
                <a16:creationId xmlns:a16="http://schemas.microsoft.com/office/drawing/2014/main" id="{E5F3C6DF-C757-6794-4210-CF8FC8BE293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17" y="7142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DCC6C0B-99E9-B91D-10A0-CA28DFEF6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285" y="7756698"/>
            <a:ext cx="2612539" cy="161761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CB711AD-7E89-5BDC-7248-AEBFFFAB53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5991" y="4714875"/>
            <a:ext cx="2107430" cy="180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238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Elizabeth Mcdonnell</dc:creator>
  <cp:lastModifiedBy>Samantha Clarke</cp:lastModifiedBy>
  <cp:revision>6</cp:revision>
  <dcterms:modified xsi:type="dcterms:W3CDTF">2026-01-07T17:30:57Z</dcterms:modified>
</cp:coreProperties>
</file>