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F72D06-3D16-4288-8B01-AB7163A63F49}" v="1" dt="2026-04-12T20:17:12.6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25" autoAdjust="0"/>
  </p:normalViewPr>
  <p:slideViewPr>
    <p:cSldViewPr snapToGrid="0">
      <p:cViewPr>
        <p:scale>
          <a:sx n="90" d="100"/>
          <a:sy n="90" d="100"/>
        </p:scale>
        <p:origin x="1882" y="-1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ttie Fellows" userId="a2a35b47-6a76-4e16-91ad-53bccdd1a94c" providerId="ADAL" clId="{D4F72D06-3D16-4288-8B01-AB7163A63F49}"/>
    <pc:docChg chg="modSld">
      <pc:chgData name="Hattie Fellows" userId="a2a35b47-6a76-4e16-91ad-53bccdd1a94c" providerId="ADAL" clId="{D4F72D06-3D16-4288-8B01-AB7163A63F49}" dt="2026-04-13T06:56:42.795" v="23" actId="1076"/>
      <pc:docMkLst>
        <pc:docMk/>
      </pc:docMkLst>
      <pc:sldChg chg="addSp modSp mod">
        <pc:chgData name="Hattie Fellows" userId="a2a35b47-6a76-4e16-91ad-53bccdd1a94c" providerId="ADAL" clId="{D4F72D06-3D16-4288-8B01-AB7163A63F49}" dt="2026-04-13T06:56:42.795" v="23" actId="1076"/>
        <pc:sldMkLst>
          <pc:docMk/>
          <pc:sldMk cId="615485785" sldId="256"/>
        </pc:sldMkLst>
        <pc:spChg chg="mod">
          <ac:chgData name="Hattie Fellows" userId="a2a35b47-6a76-4e16-91ad-53bccdd1a94c" providerId="ADAL" clId="{D4F72D06-3D16-4288-8B01-AB7163A63F49}" dt="2026-04-12T20:17:57.043" v="6" actId="1076"/>
          <ac:spMkLst>
            <pc:docMk/>
            <pc:sldMk cId="615485785" sldId="256"/>
            <ac:spMk id="7" creationId="{52E8EA6D-454D-1665-1804-89A9A770A076}"/>
          </ac:spMkLst>
        </pc:spChg>
        <pc:graphicFrameChg chg="mod">
          <ac:chgData name="Hattie Fellows" userId="a2a35b47-6a76-4e16-91ad-53bccdd1a94c" providerId="ADAL" clId="{D4F72D06-3D16-4288-8B01-AB7163A63F49}" dt="2026-04-12T20:17:45.380" v="3" actId="1076"/>
          <ac:graphicFrameMkLst>
            <pc:docMk/>
            <pc:sldMk cId="615485785" sldId="256"/>
            <ac:graphicFrameMk id="11" creationId="{3D381CBF-B67E-A08E-24D4-38BE88ED3D4C}"/>
          </ac:graphicFrameMkLst>
        </pc:graphicFrameChg>
        <pc:graphicFrameChg chg="mod">
          <ac:chgData name="Hattie Fellows" userId="a2a35b47-6a76-4e16-91ad-53bccdd1a94c" providerId="ADAL" clId="{D4F72D06-3D16-4288-8B01-AB7163A63F49}" dt="2026-04-12T20:17:36.754" v="2" actId="1076"/>
          <ac:graphicFrameMkLst>
            <pc:docMk/>
            <pc:sldMk cId="615485785" sldId="256"/>
            <ac:graphicFrameMk id="13" creationId="{45A1579C-2568-47A9-1E65-5B184B1BFDB5}"/>
          </ac:graphicFrameMkLst>
        </pc:graphicFrameChg>
        <pc:graphicFrameChg chg="mod">
          <ac:chgData name="Hattie Fellows" userId="a2a35b47-6a76-4e16-91ad-53bccdd1a94c" providerId="ADAL" clId="{D4F72D06-3D16-4288-8B01-AB7163A63F49}" dt="2026-04-12T20:17:53.871" v="5" actId="1076"/>
          <ac:graphicFrameMkLst>
            <pc:docMk/>
            <pc:sldMk cId="615485785" sldId="256"/>
            <ac:graphicFrameMk id="16" creationId="{00000000-0000-0000-0000-000000000000}"/>
          </ac:graphicFrameMkLst>
        </pc:graphicFrameChg>
        <pc:graphicFrameChg chg="add mod modGraphic">
          <ac:chgData name="Hattie Fellows" userId="a2a35b47-6a76-4e16-91ad-53bccdd1a94c" providerId="ADAL" clId="{D4F72D06-3D16-4288-8B01-AB7163A63F49}" dt="2026-04-12T20:18:20.831" v="20" actId="20577"/>
          <ac:graphicFrameMkLst>
            <pc:docMk/>
            <pc:sldMk cId="615485785" sldId="256"/>
            <ac:graphicFrameMk id="20" creationId="{E3BA30B5-02FD-65A1-894C-6EFA9EF0434D}"/>
          </ac:graphicFrameMkLst>
        </pc:graphicFrameChg>
        <pc:picChg chg="mod">
          <ac:chgData name="Hattie Fellows" userId="a2a35b47-6a76-4e16-91ad-53bccdd1a94c" providerId="ADAL" clId="{D4F72D06-3D16-4288-8B01-AB7163A63F49}" dt="2026-04-12T20:17:47.484" v="4" actId="1076"/>
          <ac:picMkLst>
            <pc:docMk/>
            <pc:sldMk cId="615485785" sldId="256"/>
            <ac:picMk id="8" creationId="{FB8BC09E-D58D-DFEE-B15D-02AF1117EC41}"/>
          </ac:picMkLst>
        </pc:picChg>
        <pc:picChg chg="mod">
          <ac:chgData name="Hattie Fellows" userId="a2a35b47-6a76-4e16-91ad-53bccdd1a94c" providerId="ADAL" clId="{D4F72D06-3D16-4288-8B01-AB7163A63F49}" dt="2026-04-13T06:56:42.795" v="23" actId="1076"/>
          <ac:picMkLst>
            <pc:docMk/>
            <pc:sldMk cId="615485785" sldId="256"/>
            <ac:picMk id="10" creationId="{DB002E3F-4A3B-F37E-015D-6F2AB22B70BD}"/>
          </ac:picMkLst>
        </pc:picChg>
        <pc:picChg chg="mod">
          <ac:chgData name="Hattie Fellows" userId="a2a35b47-6a76-4e16-91ad-53bccdd1a94c" providerId="ADAL" clId="{D4F72D06-3D16-4288-8B01-AB7163A63F49}" dt="2026-04-13T06:56:35.985" v="21" actId="1076"/>
          <ac:picMkLst>
            <pc:docMk/>
            <pc:sldMk cId="615485785" sldId="256"/>
            <ac:picMk id="15" creationId="{8978713C-D7A0-2A5D-ACBA-1D8FE144A11E}"/>
          </ac:picMkLst>
        </pc:picChg>
        <pc:picChg chg="mod">
          <ac:chgData name="Hattie Fellows" userId="a2a35b47-6a76-4e16-91ad-53bccdd1a94c" providerId="ADAL" clId="{D4F72D06-3D16-4288-8B01-AB7163A63F49}" dt="2026-04-13T06:56:38.182" v="22" actId="1076"/>
          <ac:picMkLst>
            <pc:docMk/>
            <pc:sldMk cId="615485785" sldId="256"/>
            <ac:picMk id="18" creationId="{DC4BDA5C-B9A7-2C56-BB0E-21594C80838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110173"/>
              </p:ext>
            </p:extLst>
          </p:nvPr>
        </p:nvGraphicFramePr>
        <p:xfrm>
          <a:off x="37710" y="1208238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History 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Famous explorers 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2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Comic Sans MS" panose="030F0702030302020204" pitchFamily="66" charset="0"/>
                        </a:rPr>
                        <a:t>Summer 1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824543" y="4472449"/>
            <a:ext cx="281438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050">
              <a:latin typeface="Comic Sans MS" panose="030F0702030302020204" pitchFamily="66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086145"/>
              </p:ext>
            </p:extLst>
          </p:nvPr>
        </p:nvGraphicFramePr>
        <p:xfrm>
          <a:off x="210620" y="2217236"/>
          <a:ext cx="4002583" cy="20102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0258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9280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Christopher Columbus </a:t>
                      </a:r>
                      <a:r>
                        <a:rPr lang="en-GB" sz="13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(1451 - 1506)</a:t>
                      </a:r>
                    </a:p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517419">
                <a:tc>
                  <a:txBody>
                    <a:bodyPr/>
                    <a:lstStyle/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endParaRPr lang="en-GB" sz="1000" i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000" i="1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Christopher Columbus wanted to find a new route to India and China but instead he arrived in Central America.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000" i="1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There were already native Americans living there.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000" i="1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He used ships to sail and explore. 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000" i="1" kern="10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+mn-ea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GB" sz="100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olumbus bought lots of things back from his voyage including gold and exotic fruit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FB8BC09E-D58D-DFEE-B15D-02AF1117EC4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086"/>
          <a:stretch/>
        </p:blipFill>
        <p:spPr>
          <a:xfrm>
            <a:off x="4442847" y="6807197"/>
            <a:ext cx="2087744" cy="1295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2E8EA6D-454D-1665-1804-89A9A770A076}"/>
              </a:ext>
            </a:extLst>
          </p:cNvPr>
          <p:cNvSpPr txBox="1"/>
          <p:nvPr/>
        </p:nvSpPr>
        <p:spPr>
          <a:xfrm>
            <a:off x="4623005" y="2879705"/>
            <a:ext cx="2093608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b="1" u="sng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Vocabulary </a:t>
            </a:r>
          </a:p>
          <a:p>
            <a:r>
              <a:rPr lang="en-GB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Empire </a:t>
            </a:r>
          </a:p>
          <a:p>
            <a:r>
              <a:rPr lang="en-GB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Explorer, </a:t>
            </a:r>
          </a:p>
          <a:p>
            <a:r>
              <a:rPr lang="en-GB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voyage,</a:t>
            </a:r>
          </a:p>
          <a:p>
            <a:r>
              <a:rPr lang="en-GB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continent, Americas, compass, merchant, navigator, </a:t>
            </a:r>
          </a:p>
          <a:p>
            <a:r>
              <a:rPr lang="en-GB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Hajj, </a:t>
            </a:r>
          </a:p>
          <a:p>
            <a:r>
              <a:rPr lang="en-GB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Emperor, Pilgrimage, 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B002E3F-4A3B-F37E-015D-6F2AB22B70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6729" y="3687635"/>
            <a:ext cx="729684" cy="548722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D381CBF-B67E-A08E-24D4-38BE88ED3D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3234631"/>
              </p:ext>
            </p:extLst>
          </p:nvPr>
        </p:nvGraphicFramePr>
        <p:xfrm>
          <a:off x="190263" y="4316253"/>
          <a:ext cx="4002583" cy="1655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0258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41049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Ibn Battuta 1304- 1369 approximately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403889">
                <a:tc>
                  <a:txBody>
                    <a:bodyPr/>
                    <a:lstStyle/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000" i="1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Ibn Battuta was a famous explorer from Morrocco born 700 years ago.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000" i="1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when he was 21 he went on a Pilgrimage (hajj)  to Mecca</a:t>
                      </a:r>
                      <a:r>
                        <a:rPr lang="en-GB" sz="1100" i="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endParaRPr lang="en-GB" sz="1100" i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100" i="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He</a:t>
                      </a:r>
                      <a:r>
                        <a:rPr lang="en-GB" sz="1000" i="1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 mostly travelled by camel.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5A1579C-2568-47A9-1E65-5B184B1BFD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312891"/>
              </p:ext>
            </p:extLst>
          </p:nvPr>
        </p:nvGraphicFramePr>
        <p:xfrm>
          <a:off x="181832" y="6093007"/>
          <a:ext cx="4002583" cy="2291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0258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29333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Neil Armstrong 1930-2012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962268">
                <a:tc>
                  <a:txBody>
                    <a:bodyPr/>
                    <a:lstStyle/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000" i="1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Neil Armstrong was the first person to step foot on the moon in 1969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000" i="1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Neil Armstrong was a pilot before he became an astronaut.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endParaRPr lang="en-GB" sz="1000" i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000" i="1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The ‘space race’ was between the USA and Russia and that both wanted to be the first to put a man on the moon.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8978713C-D7A0-2A5D-ACBA-1D8FE144A1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9979" y="7281755"/>
            <a:ext cx="807591" cy="99893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C4BDA5C-B9A7-2C56-BB0E-21594C8083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7488" y="5186382"/>
            <a:ext cx="681129" cy="681129"/>
          </a:xfrm>
          <a:prstGeom prst="rect">
            <a:avLst/>
          </a:prstGeom>
        </p:spPr>
      </p:pic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E3BA30B5-02FD-65A1-894C-6EFA9EF043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0369770"/>
              </p:ext>
            </p:extLst>
          </p:nvPr>
        </p:nvGraphicFramePr>
        <p:xfrm>
          <a:off x="81419" y="1668937"/>
          <a:ext cx="6557507" cy="370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557507">
                  <a:extLst>
                    <a:ext uri="{9D8B030D-6E8A-4147-A177-3AD203B41FA5}">
                      <a16:colId xmlns:a16="http://schemas.microsoft.com/office/drawing/2014/main" val="7753298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1800" kern="100" dirty="0">
                          <a:effectLst/>
                        </a:rPr>
                        <a:t>        I wonder what explorers from the past have achieved?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324800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DEF26B1AE6954496411B4565FBC6EF" ma:contentTypeVersion="6" ma:contentTypeDescription="Create a new document." ma:contentTypeScope="" ma:versionID="da13fa9dc4a191be906aaa6e1a07676c">
  <xsd:schema xmlns:xsd="http://www.w3.org/2001/XMLSchema" xmlns:xs="http://www.w3.org/2001/XMLSchema" xmlns:p="http://schemas.microsoft.com/office/2006/metadata/properties" xmlns:ns3="f35065d6-08ad-4736-b6c6-f037fe5f03c3" targetNamespace="http://schemas.microsoft.com/office/2006/metadata/properties" ma:root="true" ma:fieldsID="4249dce2881b3a5af777f0ddd4a543ef" ns3:_="">
    <xsd:import namespace="f35065d6-08ad-4736-b6c6-f037fe5f03c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5065d6-08ad-4736-b6c6-f037fe5f03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35065d6-08ad-4736-b6c6-f037fe5f03c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157E73-9AC2-43AC-AA4F-D368904DB52F}">
  <ds:schemaRefs>
    <ds:schemaRef ds:uri="f35065d6-08ad-4736-b6c6-f037fe5f03c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90D7D6C-987A-4939-BDE1-6BE84436B406}">
  <ds:schemaRefs>
    <ds:schemaRef ds:uri="f35065d6-08ad-4736-b6c6-f037fe5f03c3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3AC6EA3-EF44-48FC-BEEF-E52AA418CF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760</TotalTime>
  <Words>200</Words>
  <Application>Microsoft Office PowerPoint</Application>
  <PresentationFormat>A4 Paper (210x297 mm)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Comic Sans MS</vt:lpstr>
      <vt:lpstr>Symbol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Hattie Fellows</cp:lastModifiedBy>
  <cp:revision>6</cp:revision>
  <cp:lastPrinted>2025-02-11T13:52:44Z</cp:lastPrinted>
  <dcterms:created xsi:type="dcterms:W3CDTF">2019-07-07T18:53:37Z</dcterms:created>
  <dcterms:modified xsi:type="dcterms:W3CDTF">2026-04-13T06:56:44Z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0x0101004BDEF26B1AE6954496411B4565FBC6EF</vt:lpwstr>
  </property>
</Properties>
</file>