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0" autoAdjust="0"/>
    <p:restoredTop sz="94660"/>
  </p:normalViewPr>
  <p:slideViewPr>
    <p:cSldViewPr snapToGrid="0">
      <p:cViewPr>
        <p:scale>
          <a:sx n="90" d="100"/>
          <a:sy n="90" d="100"/>
        </p:scale>
        <p:origin x="1910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26/08/2025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414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26/08/2025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603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26/08/2025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136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26/08/2025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791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26/08/2025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534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26/08/2025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770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26/08/2025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353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26/08/2025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306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26/08/2025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241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26/08/2025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938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26/08/2025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166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24398-1127-4BD9-BF3C-3D27B6A023B2}" type="datetimeFigureOut">
              <a:rPr lang="en-GB" smtClean="0"/>
              <a:t>26/08/2025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74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1419" y="600592"/>
            <a:ext cx="6601216" cy="369332"/>
          </a:xfrm>
          <a:prstGeom prst="rect">
            <a:avLst/>
          </a:prstGeom>
          <a:solidFill>
            <a:schemeClr val="bg1">
              <a:lumMod val="75000"/>
            </a:schemeClr>
          </a:solidFill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Greenfields Community School– Knowledge Organiser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0684926"/>
              </p:ext>
            </p:extLst>
          </p:nvPr>
        </p:nvGraphicFramePr>
        <p:xfrm>
          <a:off x="81419" y="1026490"/>
          <a:ext cx="6601216" cy="4114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0304">
                  <a:extLst>
                    <a:ext uri="{9D8B030D-6E8A-4147-A177-3AD203B41FA5}">
                      <a16:colId xmlns:a16="http://schemas.microsoft.com/office/drawing/2014/main" val="960009268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770037360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3879841513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5158003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>
                          <a:latin typeface="Comic Sans MS" panose="030F0702030302020204" pitchFamily="66" charset="0"/>
                        </a:rPr>
                        <a:t>Personal Social &amp; Emotional Development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1">
                          <a:latin typeface="Comic Sans MS" panose="030F0702030302020204" pitchFamily="66" charset="0"/>
                        </a:rPr>
                        <a:t>Building relationships</a:t>
                      </a:r>
                      <a:endParaRPr lang="en-GB" sz="105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>
                          <a:latin typeface="Comic Sans MS" panose="030F0702030302020204" pitchFamily="66" charset="0"/>
                        </a:rPr>
                        <a:t>Nursery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>
                          <a:latin typeface="Comic Sans MS" panose="030F0702030302020204" pitchFamily="66" charset="0"/>
                        </a:rPr>
                        <a:t>Autumn 1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5170719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7297672"/>
              </p:ext>
            </p:extLst>
          </p:nvPr>
        </p:nvGraphicFramePr>
        <p:xfrm>
          <a:off x="368754" y="5278387"/>
          <a:ext cx="5927270" cy="375643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27270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529752"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>
                          <a:latin typeface="Comic Sans MS" panose="030F0702030302020204" pitchFamily="66" charset="0"/>
                        </a:rPr>
                        <a:t>Examples of work 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3226679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6754770"/>
              </p:ext>
            </p:extLst>
          </p:nvPr>
        </p:nvGraphicFramePr>
        <p:xfrm>
          <a:off x="561976" y="1939378"/>
          <a:ext cx="5604088" cy="305011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604088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293137"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>
                          <a:latin typeface="Comic Sans MS" panose="030F0702030302020204" pitchFamily="66" charset="0"/>
                        </a:rPr>
                        <a:t>Five Fabulous Facts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547175">
                <a:tc>
                  <a:txBody>
                    <a:bodyPr/>
                    <a:lstStyle/>
                    <a:p>
                      <a:pPr algn="ctr"/>
                      <a:r>
                        <a:rPr lang="en-GB" sz="900" dirty="0">
                          <a:latin typeface="Comic Sans MS" panose="030F0702030302020204" pitchFamily="66" charset="0"/>
                        </a:rPr>
                        <a:t>I know my class is Nursery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2795563"/>
                  </a:ext>
                </a:extLst>
              </a:tr>
              <a:tr h="552450">
                <a:tc>
                  <a:txBody>
                    <a:bodyPr/>
                    <a:lstStyle/>
                    <a:p>
                      <a:pPr algn="ctr"/>
                      <a:r>
                        <a:rPr lang="en-GB" sz="900" dirty="0">
                          <a:latin typeface="Comic Sans MS" panose="030F0902030302020204" pitchFamily="66" charset="0"/>
                        </a:rPr>
                        <a:t>I know My teachers are Mrs Thomas and Mrs Fletcher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6233030"/>
                  </a:ext>
                </a:extLst>
              </a:tr>
              <a:tr h="552450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>
                          <a:latin typeface="Comic Sans MS" panose="030F0902030302020204" pitchFamily="66" charset="0"/>
                        </a:rPr>
                        <a:t>I know who is in my family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0129666"/>
                  </a:ext>
                </a:extLst>
              </a:tr>
              <a:tr h="552450">
                <a:tc>
                  <a:txBody>
                    <a:bodyPr/>
                    <a:lstStyle/>
                    <a:p>
                      <a:pPr algn="ctr"/>
                      <a:r>
                        <a:rPr lang="en-GB" sz="900" dirty="0">
                          <a:latin typeface="Comic Sans MS" panose="030F0902030302020204" pitchFamily="66" charset="0"/>
                        </a:rPr>
                        <a:t>I know what makes me happy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93892856"/>
                  </a:ext>
                </a:extLst>
              </a:tr>
              <a:tr h="552450">
                <a:tc>
                  <a:txBody>
                    <a:bodyPr/>
                    <a:lstStyle/>
                    <a:p>
                      <a:pPr algn="ctr"/>
                      <a:r>
                        <a:rPr lang="en-GB" sz="900" i="0" dirty="0">
                          <a:latin typeface="Comic Sans MS" panose="030F0902030302020204" pitchFamily="66" charset="0"/>
                        </a:rPr>
                        <a:t>I know people who can help me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45632702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56320897-757A-447F-9BBF-A4E9E803CFD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7001324"/>
              </p:ext>
            </p:extLst>
          </p:nvPr>
        </p:nvGraphicFramePr>
        <p:xfrm>
          <a:off x="81419" y="9157647"/>
          <a:ext cx="6509572" cy="68225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509572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201601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latin typeface="Comic Sans MS" panose="030F0702030302020204" pitchFamily="66" charset="0"/>
                        </a:rPr>
                        <a:t>Key Vocabulary 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385070">
                <a:tc>
                  <a:txBody>
                    <a:bodyPr/>
                    <a:lstStyle/>
                    <a:p>
                      <a:pPr algn="ctr"/>
                      <a:r>
                        <a:rPr lang="en-GB" sz="950" b="1" u="none" dirty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Nursery, Mummy, Daddy, family, teachers, happy and sad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pic>
        <p:nvPicPr>
          <p:cNvPr id="12" name="Picture 11" descr="Greenfields Community School (@GreenfieldsCS) | Twitter">
            <a:extLst>
              <a:ext uri="{FF2B5EF4-FFF2-40B4-BE49-F238E27FC236}">
                <a16:creationId xmlns:a16="http://schemas.microsoft.com/office/drawing/2014/main" id="{CE8E5D38-CADB-4F33-81A7-3004C16B0C39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20" y="86471"/>
            <a:ext cx="480556" cy="457556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Picture 18" descr="Greenfields Community School (@GreenfieldsCS) | Twitter">
            <a:extLst>
              <a:ext uri="{FF2B5EF4-FFF2-40B4-BE49-F238E27FC236}">
                <a16:creationId xmlns:a16="http://schemas.microsoft.com/office/drawing/2014/main" id="{498744B4-581D-4705-B98A-4F2010E3EA28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2079" y="82926"/>
            <a:ext cx="480556" cy="457556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 descr="A young child sticking her tongue out in front of a mirror&#10;&#10;Description automatically generated">
            <a:extLst>
              <a:ext uri="{FF2B5EF4-FFF2-40B4-BE49-F238E27FC236}">
                <a16:creationId xmlns:a16="http://schemas.microsoft.com/office/drawing/2014/main" id="{9DE74378-A9A5-1C9B-2553-1601EC3ECC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3021" y="5949628"/>
            <a:ext cx="1914525" cy="1533374"/>
          </a:xfrm>
          <a:prstGeom prst="rect">
            <a:avLst/>
          </a:prstGeom>
        </p:spPr>
      </p:pic>
      <p:pic>
        <p:nvPicPr>
          <p:cNvPr id="15" name="Picture 14" descr="A group of children sitting on a blue rug in a classroom&#10;&#10;Description automatically generated">
            <a:extLst>
              <a:ext uri="{FF2B5EF4-FFF2-40B4-BE49-F238E27FC236}">
                <a16:creationId xmlns:a16="http://schemas.microsoft.com/office/drawing/2014/main" id="{0AC8DF30-C6C5-7F40-888B-D4C4235F980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23586" r="23282" b="15609"/>
          <a:stretch/>
        </p:blipFill>
        <p:spPr>
          <a:xfrm>
            <a:off x="433020" y="7605831"/>
            <a:ext cx="2094773" cy="1341525"/>
          </a:xfrm>
          <a:prstGeom prst="rect">
            <a:avLst/>
          </a:prstGeom>
        </p:spPr>
      </p:pic>
      <p:pic>
        <p:nvPicPr>
          <p:cNvPr id="17" name="Picture 16" descr="A drawing of a face&#10;&#10;Description automatically generated">
            <a:extLst>
              <a:ext uri="{FF2B5EF4-FFF2-40B4-BE49-F238E27FC236}">
                <a16:creationId xmlns:a16="http://schemas.microsoft.com/office/drawing/2014/main" id="{8507CFFE-FCE3-95CF-DC67-A601F534634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92059" y="5954438"/>
            <a:ext cx="1538548" cy="2043508"/>
          </a:xfrm>
          <a:prstGeom prst="rect">
            <a:avLst/>
          </a:prstGeom>
        </p:spPr>
      </p:pic>
      <p:pic>
        <p:nvPicPr>
          <p:cNvPr id="13" name="Picture 12" descr="A group of children's drawings&#10;&#10;Description automatically generated">
            <a:extLst>
              <a:ext uri="{FF2B5EF4-FFF2-40B4-BE49-F238E27FC236}">
                <a16:creationId xmlns:a16="http://schemas.microsoft.com/office/drawing/2014/main" id="{8002271D-4145-4539-5E14-16F7746FE047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b="18158"/>
          <a:stretch/>
        </p:blipFill>
        <p:spPr>
          <a:xfrm>
            <a:off x="2772307" y="7693936"/>
            <a:ext cx="3360586" cy="1209191"/>
          </a:xfrm>
          <a:prstGeom prst="rect">
            <a:avLst/>
          </a:prstGeom>
        </p:spPr>
      </p:pic>
      <p:pic>
        <p:nvPicPr>
          <p:cNvPr id="7" name="Picture 6" descr="A group of people wearing different outfits&#10;&#10;AI-generated content may be incorrect.">
            <a:extLst>
              <a:ext uri="{FF2B5EF4-FFF2-40B4-BE49-F238E27FC236}">
                <a16:creationId xmlns:a16="http://schemas.microsoft.com/office/drawing/2014/main" id="{7C0C0AFB-FAA1-1113-5F22-FEFE0838FE9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51539" y="5942387"/>
            <a:ext cx="1914525" cy="1628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54857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510</TotalTime>
  <Words>73</Words>
  <Application>Microsoft Office PowerPoint</Application>
  <PresentationFormat>A4 Paper (210x297 mm)</PresentationFormat>
  <Paragraphs>19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PowerPoint Presentation</vt:lpstr>
    </vt:vector>
  </TitlesOfParts>
  <Company>Midfield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 Koziol</dc:creator>
  <cp:lastModifiedBy>Clare Thomas</cp:lastModifiedBy>
  <cp:revision>45</cp:revision>
  <cp:lastPrinted>2022-11-04T07:00:30Z</cp:lastPrinted>
  <dcterms:created xsi:type="dcterms:W3CDTF">2019-07-07T18:53:37Z</dcterms:created>
  <dcterms:modified xsi:type="dcterms:W3CDTF">2025-08-26T11:20:57Z</dcterms:modified>
</cp:coreProperties>
</file>