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70" d="100"/>
          <a:sy n="70" d="100"/>
        </p:scale>
        <p:origin x="2342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5481140"/>
              </p:ext>
            </p:extLst>
          </p:nvPr>
        </p:nvGraphicFramePr>
        <p:xfrm>
          <a:off x="81419" y="1026490"/>
          <a:ext cx="6601216" cy="411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Understanding the World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The World 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  Focus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Spring 1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182556"/>
              </p:ext>
            </p:extLst>
          </p:nvPr>
        </p:nvGraphicFramePr>
        <p:xfrm>
          <a:off x="368754" y="5278387"/>
          <a:ext cx="5927270" cy="37564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2727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529752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Examples of work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22667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630468"/>
              </p:ext>
            </p:extLst>
          </p:nvPr>
        </p:nvGraphicFramePr>
        <p:xfrm>
          <a:off x="579983" y="1670876"/>
          <a:ext cx="5604088" cy="30501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0408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3137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Five Fabulous Facts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47175">
                <a:tc>
                  <a:txBody>
                    <a:bodyPr/>
                    <a:lstStyle/>
                    <a:p>
                      <a:pPr algn="ctr"/>
                      <a:endParaRPr lang="en-GB" sz="900" dirty="0"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900" dirty="0">
                          <a:latin typeface="Comic Sans MS" panose="030F0702030302020204" pitchFamily="66" charset="0"/>
                        </a:rPr>
                        <a:t>I know I learn by what I see, touch, taste, smell, hear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mic Sans MS" panose="030F0902030302020204" pitchFamily="66" charset="0"/>
                        </a:rPr>
                        <a:t>I know where I live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902030302020204" pitchFamily="66" charset="0"/>
                        </a:rPr>
                        <a:t>I know there are other countries in the world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mic Sans MS" panose="030F0902030302020204" pitchFamily="66" charset="0"/>
                        </a:rPr>
                        <a:t>I know what animals live in cold countries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900" i="0" dirty="0">
                          <a:latin typeface="Comic Sans MS" panose="030F0902030302020204" pitchFamily="66" charset="0"/>
                        </a:rPr>
                        <a:t>I know what animals live in hot countries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314763"/>
              </p:ext>
            </p:extLst>
          </p:nvPr>
        </p:nvGraphicFramePr>
        <p:xfrm>
          <a:off x="81419" y="9157647"/>
          <a:ext cx="6509572" cy="682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0957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01601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Key Vocabulary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85070">
                <a:tc>
                  <a:txBody>
                    <a:bodyPr/>
                    <a:lstStyle/>
                    <a:p>
                      <a:pPr algn="ctr"/>
                      <a:r>
                        <a:rPr lang="en-GB" sz="95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Touch, Taste, See, Hear, Smell, same, different, hot, cold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D2ADAA76-B65B-7DFC-ADA2-5F8D36900A0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96" t="4234" r="3476" b="38569"/>
          <a:stretch/>
        </p:blipFill>
        <p:spPr>
          <a:xfrm>
            <a:off x="2106164" y="5758108"/>
            <a:ext cx="1917770" cy="1585386"/>
          </a:xfrm>
          <a:prstGeom prst="rect">
            <a:avLst/>
          </a:prstGeom>
        </p:spPr>
      </p:pic>
      <p:pic>
        <p:nvPicPr>
          <p:cNvPr id="3" name="Picture 2" descr="A child and child walking on a trail&#10;&#10;AI-generated content may be incorrect.">
            <a:extLst>
              <a:ext uri="{FF2B5EF4-FFF2-40B4-BE49-F238E27FC236}">
                <a16:creationId xmlns:a16="http://schemas.microsoft.com/office/drawing/2014/main" id="{34FA049C-13F6-7641-66F8-E3B64F0B861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873" b="10342"/>
          <a:stretch/>
        </p:blipFill>
        <p:spPr>
          <a:xfrm>
            <a:off x="462487" y="5901902"/>
            <a:ext cx="1549732" cy="14612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FE8DE7-070D-31CF-830A-43BB0A63ECB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5951"/>
          <a:stretch/>
        </p:blipFill>
        <p:spPr>
          <a:xfrm>
            <a:off x="462487" y="7466322"/>
            <a:ext cx="2320366" cy="1465339"/>
          </a:xfrm>
          <a:prstGeom prst="rect">
            <a:avLst/>
          </a:prstGeom>
        </p:spPr>
      </p:pic>
      <p:pic>
        <p:nvPicPr>
          <p:cNvPr id="11" name="Picture 10" descr="A model of a sea animal&#10;&#10;AI-generated content may be incorrect.">
            <a:extLst>
              <a:ext uri="{FF2B5EF4-FFF2-40B4-BE49-F238E27FC236}">
                <a16:creationId xmlns:a16="http://schemas.microsoft.com/office/drawing/2014/main" id="{E97276D0-78D0-974E-CE34-832D2FCEBDD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370" t="30357" r="-4370" b="20952"/>
          <a:stretch/>
        </p:blipFill>
        <p:spPr>
          <a:xfrm>
            <a:off x="2876586" y="7466322"/>
            <a:ext cx="3419439" cy="1462557"/>
          </a:xfrm>
          <a:prstGeom prst="rect">
            <a:avLst/>
          </a:prstGeom>
        </p:spPr>
      </p:pic>
      <p:pic>
        <p:nvPicPr>
          <p:cNvPr id="15" name="Picture 14" descr="A table with paper plates and a sign&#10;&#10;AI-generated content may be incorrect.">
            <a:extLst>
              <a:ext uri="{FF2B5EF4-FFF2-40B4-BE49-F238E27FC236}">
                <a16:creationId xmlns:a16="http://schemas.microsoft.com/office/drawing/2014/main" id="{24EB716D-0623-E3EC-1692-2651E1CB44C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-1" t="38890" r="31270" b="9799"/>
          <a:stretch/>
        </p:blipFill>
        <p:spPr>
          <a:xfrm>
            <a:off x="4117879" y="5903533"/>
            <a:ext cx="2038711" cy="14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370</TotalTime>
  <Words>87</Words>
  <Application>Microsoft Office PowerPoint</Application>
  <PresentationFormat>A4 Paper (210x297 mm)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Clare Thomas</cp:lastModifiedBy>
  <cp:revision>41</cp:revision>
  <cp:lastPrinted>2022-11-04T07:00:30Z</cp:lastPrinted>
  <dcterms:created xsi:type="dcterms:W3CDTF">2019-07-07T18:53:37Z</dcterms:created>
  <dcterms:modified xsi:type="dcterms:W3CDTF">2025-12-18T19:05:28Z</dcterms:modified>
</cp:coreProperties>
</file>