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61" d="100"/>
          <a:sy n="61" d="100"/>
        </p:scale>
        <p:origin x="211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1289C785-BA8A-4ACD-872D-15D2F547D52D}"/>
    <pc:docChg chg="undo custSel modSld">
      <pc:chgData name="Elizabeth McDonnell" userId="6dc0fb2b-7a89-4982-827f-d792fafc3c2a" providerId="ADAL" clId="{1289C785-BA8A-4ACD-872D-15D2F547D52D}" dt="2025-12-03T11:09:50.499" v="25" actId="20577"/>
      <pc:docMkLst>
        <pc:docMk/>
      </pc:docMkLst>
      <pc:sldChg chg="modSp mod">
        <pc:chgData name="Elizabeth McDonnell" userId="6dc0fb2b-7a89-4982-827f-d792fafc3c2a" providerId="ADAL" clId="{1289C785-BA8A-4ACD-872D-15D2F547D52D}" dt="2025-12-03T11:09:50.499" v="25" actId="20577"/>
        <pc:sldMkLst>
          <pc:docMk/>
          <pc:sldMk cId="615485785" sldId="256"/>
        </pc:sldMkLst>
        <pc:graphicFrameChg chg="modGraphic">
          <ac:chgData name="Elizabeth McDonnell" userId="6dc0fb2b-7a89-4982-827f-d792fafc3c2a" providerId="ADAL" clId="{1289C785-BA8A-4ACD-872D-15D2F547D52D}" dt="2025-12-03T11:09:50.499" v="25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657936"/>
              </p:ext>
            </p:extLst>
          </p:nvPr>
        </p:nvGraphicFramePr>
        <p:xfrm>
          <a:off x="81419" y="1026490"/>
          <a:ext cx="6601216" cy="5715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002077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298531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>
                          <a:latin typeface="Comic Sans MS" panose="030F0702030302020204" pitchFamily="66" charset="0"/>
                        </a:rPr>
                        <a:t>History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I wonder how Nottingham was impacted by the Industrial Revolution.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461972"/>
              </p:ext>
            </p:extLst>
          </p:nvPr>
        </p:nvGraphicFramePr>
        <p:xfrm>
          <a:off x="81419" y="6232385"/>
          <a:ext cx="3113722" cy="2461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372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8949"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Advantages and disadvantages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63013">
                <a:tc>
                  <a:txBody>
                    <a:bodyPr/>
                    <a:lstStyle/>
                    <a:p>
                      <a:r>
                        <a:rPr lang="en-GB" sz="1100" u="sng" dirty="0">
                          <a:latin typeface="Comic Sans MS" panose="030F0702030302020204" pitchFamily="66" charset="0"/>
                        </a:rPr>
                        <a:t>Advantages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Technological advances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Increase in Nottingham economy because of the lace industry. </a:t>
                      </a:r>
                    </a:p>
                    <a:p>
                      <a:endParaRPr lang="en-GB" sz="1100" dirty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100" u="sng" dirty="0">
                          <a:latin typeface="Comic Sans MS" panose="030F0702030302020204" pitchFamily="66" charset="0"/>
                        </a:rPr>
                        <a:t>Disadvantages</a:t>
                      </a:r>
                      <a:r>
                        <a:rPr lang="en-GB" sz="1100" dirty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Condition in coal mines and factories were dangerous.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100" dirty="0">
                          <a:latin typeface="Comic Sans MS" panose="030F0702030302020204" pitchFamily="66" charset="0"/>
                        </a:rPr>
                        <a:t>A rise in the population means that more house was needed, due to the poor condition of the houses, living conditions worsened.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317681"/>
              </p:ext>
            </p:extLst>
          </p:nvPr>
        </p:nvGraphicFramePr>
        <p:xfrm>
          <a:off x="411413" y="1681740"/>
          <a:ext cx="5790666" cy="22433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</a:t>
                      </a:r>
                      <a:r>
                        <a:rPr lang="en-GB" sz="1000" b="1" baseline="0" dirty="0">
                          <a:latin typeface="Comic Sans MS" panose="030F0702030302020204" pitchFamily="66" charset="0"/>
                        </a:rPr>
                        <a:t> Facts about the Industrial Revolution.</a:t>
                      </a:r>
                      <a:endParaRPr lang="en-GB" sz="10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1723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that the Industrial Revolution took place between 1750 and 1900 during the expansion of the British Empire.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2264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that they key types of industry in Britain during the Industrial Revolution were textiles, coal mining, iron and steel and railways.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35706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that the Lace Market in Nottingham became the heart of the lace industry, where many factories were built.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3774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that the Luddites were a group of textile workers who protested against the introduction of knitting frames.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317869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that many children worked during the industrial revolution to support their families.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078451"/>
              </p:ext>
            </p:extLst>
          </p:nvPr>
        </p:nvGraphicFramePr>
        <p:xfrm>
          <a:off x="3241040" y="6270419"/>
          <a:ext cx="3507633" cy="3635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763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4504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321077">
                <a:tc>
                  <a:txBody>
                    <a:bodyPr/>
                    <a:lstStyle/>
                    <a:p>
                      <a:endParaRPr lang="en-GB" sz="1400" b="1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027921"/>
              </p:ext>
            </p:extLst>
          </p:nvPr>
        </p:nvGraphicFramePr>
        <p:xfrm>
          <a:off x="127318" y="4008857"/>
          <a:ext cx="6621355" cy="21544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135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68184">
                <a:tc>
                  <a:txBody>
                    <a:bodyPr/>
                    <a:lstStyle/>
                    <a:p>
                      <a:pPr algn="ctr"/>
                      <a:r>
                        <a:rPr lang="en-GB" sz="1100" b="1" baseline="0" dirty="0">
                          <a:latin typeface="Comic Sans MS" panose="030F0702030302020204" pitchFamily="66" charset="0"/>
                        </a:rPr>
                        <a:t>Before and after the industrial revolution.</a:t>
                      </a:r>
                      <a:endParaRPr lang="en-GB" sz="11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86228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16" name="AutoShape 2" descr="Plate tectonics - Wikipedia">
            <a:extLst>
              <a:ext uri="{FF2B5EF4-FFF2-40B4-BE49-F238E27FC236}">
                <a16:creationId xmlns:a16="http://schemas.microsoft.com/office/drawing/2014/main" id="{9E94AF0B-D5C8-D409-578E-D92C9D9857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4800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398F7D-E2E0-5BDF-8E3D-A23CEBAFF2F5}"/>
              </a:ext>
            </a:extLst>
          </p:cNvPr>
          <p:cNvSpPr txBox="1"/>
          <p:nvPr/>
        </p:nvSpPr>
        <p:spPr>
          <a:xfrm>
            <a:off x="3276600" y="6548277"/>
            <a:ext cx="347207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Comic Sans MS" panose="030F0702030302020204" pitchFamily="66" charset="0"/>
              </a:rPr>
              <a:t>Industrial – </a:t>
            </a:r>
            <a:r>
              <a:rPr lang="en-GB" sz="1050" dirty="0">
                <a:latin typeface="Comic Sans MS" panose="030F0702030302020204" pitchFamily="66" charset="0"/>
              </a:rPr>
              <a:t>A group of manufacturers/ business that produce goods.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Revolution – </a:t>
            </a:r>
            <a:r>
              <a:rPr lang="en-GB" sz="1050" dirty="0">
                <a:latin typeface="Comic Sans MS" panose="030F0702030302020204" pitchFamily="66" charset="0"/>
              </a:rPr>
              <a:t>Bringing about a new change / rebellion.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Chronology – </a:t>
            </a:r>
            <a:r>
              <a:rPr lang="en-GB" sz="1050" dirty="0">
                <a:latin typeface="Comic Sans MS" panose="030F0702030302020204" pitchFamily="66" charset="0"/>
              </a:rPr>
              <a:t>the arrangement of events or dates in order.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Working class – </a:t>
            </a:r>
            <a:r>
              <a:rPr lang="en-GB" sz="1050" dirty="0">
                <a:latin typeface="Comic Sans MS" panose="030F0702030302020204" pitchFamily="66" charset="0"/>
              </a:rPr>
              <a:t>a group of people in society who do not own much property, who have low social status and who do jobs which involve using physical skills. 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Child labour – </a:t>
            </a:r>
            <a:r>
              <a:rPr lang="en-GB" sz="1050" dirty="0">
                <a:latin typeface="Comic Sans MS" panose="030F0702030302020204" pitchFamily="66" charset="0"/>
              </a:rPr>
              <a:t>the employment of children in an industry or business. 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Population – </a:t>
            </a:r>
            <a:r>
              <a:rPr lang="en-GB" sz="1050" dirty="0">
                <a:latin typeface="Comic Sans MS" panose="030F0702030302020204" pitchFamily="66" charset="0"/>
              </a:rPr>
              <a:t>the number of people living in a certain place. </a:t>
            </a:r>
          </a:p>
          <a:p>
            <a:endParaRPr lang="en-GB" sz="1050" b="1" dirty="0">
              <a:latin typeface="Comic Sans MS" panose="030F0702030302020204" pitchFamily="66" charset="0"/>
            </a:endParaRPr>
          </a:p>
          <a:p>
            <a:r>
              <a:rPr lang="en-GB" sz="1050" b="1" dirty="0">
                <a:latin typeface="Comic Sans MS" panose="030F0702030302020204" pitchFamily="66" charset="0"/>
              </a:rPr>
              <a:t>Luddites – </a:t>
            </a:r>
            <a:r>
              <a:rPr lang="en-GB" sz="1050" dirty="0">
                <a:latin typeface="Comic Sans MS" panose="030F0702030302020204" pitchFamily="66" charset="0"/>
              </a:rPr>
              <a:t>a group of textile workers the protested against the introduction of knitting frames.</a:t>
            </a:r>
            <a:endParaRPr lang="en-GB" sz="1050" b="1" dirty="0">
              <a:latin typeface="Comic Sans MS" panose="030F0702030302020204" pitchFamily="66" charset="0"/>
            </a:endParaRPr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A9D10678-00FE-4818-8EC0-809502364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14" y="4333863"/>
            <a:ext cx="2434286" cy="179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3BEFBA-0FB6-0C57-C018-AFFC94C8F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4998" y="4296475"/>
            <a:ext cx="2530476" cy="18667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A94F543-D317-079A-17F8-346B22AFCE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27" y="8754116"/>
            <a:ext cx="1503523" cy="1102584"/>
          </a:xfrm>
          <a:prstGeom prst="rect">
            <a:avLst/>
          </a:prstGeom>
        </p:spPr>
      </p:pic>
      <p:pic>
        <p:nvPicPr>
          <p:cNvPr id="1026" name="Picture 2" descr="Page not found | LibraryOn">
            <a:extLst>
              <a:ext uri="{FF2B5EF4-FFF2-40B4-BE49-F238E27FC236}">
                <a16:creationId xmlns:a16="http://schemas.microsoft.com/office/drawing/2014/main" id="{7F9357D6-00D1-34A9-DAB7-CCB5B1DBA8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65"/>
          <a:stretch/>
        </p:blipFill>
        <p:spPr bwMode="auto">
          <a:xfrm>
            <a:off x="1638280" y="8754116"/>
            <a:ext cx="1509555" cy="110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31068</TotalTime>
  <Words>296</Words>
  <Application>Microsoft Office PowerPoint</Application>
  <PresentationFormat>A4 Paper (210x297 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54</cp:revision>
  <cp:lastPrinted>2025-12-03T11:10:12Z</cp:lastPrinted>
  <dcterms:created xsi:type="dcterms:W3CDTF">2019-07-07T18:53:37Z</dcterms:created>
  <dcterms:modified xsi:type="dcterms:W3CDTF">2025-12-03T11:10:16Z</dcterms:modified>
</cp:coreProperties>
</file>