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</p:sldIdLst>
  <p:sldSz cx="6858000" cy="9906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83A6B42-E25F-47CC-A495-50DD45C78A47}" v="7" dt="2025-12-03T13:02:57.61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25" autoAdjust="0"/>
  </p:normalViewPr>
  <p:slideViewPr>
    <p:cSldViewPr snapToGrid="0">
      <p:cViewPr varScale="1">
        <p:scale>
          <a:sx n="54" d="100"/>
          <a:sy n="54" d="100"/>
        </p:scale>
        <p:origin x="2674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14/01/2026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414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14/01/2026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603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14/01/2026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136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14/01/2026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791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14/01/2026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534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14/01/2026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770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14/01/2026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353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14/01/2026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306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14/01/2026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8241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14/01/2026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938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14/01/2026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166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A24398-1127-4BD9-BF3C-3D27B6A023B2}" type="datetimeFigureOut">
              <a:rPr lang="en-GB" smtClean="0"/>
              <a:t>14/01/2026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74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1419" y="600592"/>
            <a:ext cx="6601216" cy="369332"/>
          </a:xfrm>
          <a:prstGeom prst="rect">
            <a:avLst/>
          </a:prstGeom>
          <a:solidFill>
            <a:schemeClr val="bg1">
              <a:lumMod val="75000"/>
            </a:schemeClr>
          </a:solidFill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>
                <a:latin typeface="Comic Sans MS" panose="030F0702030302020204" pitchFamily="66" charset="0"/>
              </a:rPr>
              <a:t>Greenfields Community School– Knowledge Organiser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6247510"/>
              </p:ext>
            </p:extLst>
          </p:nvPr>
        </p:nvGraphicFramePr>
        <p:xfrm>
          <a:off x="37710" y="1208238"/>
          <a:ext cx="6601216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0304">
                  <a:extLst>
                    <a:ext uri="{9D8B030D-6E8A-4147-A177-3AD203B41FA5}">
                      <a16:colId xmlns:a16="http://schemas.microsoft.com/office/drawing/2014/main" val="960009268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770037360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3879841513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5158003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>
                          <a:latin typeface="Comic Sans MS" panose="030F0702030302020204" pitchFamily="66" charset="0"/>
                        </a:rPr>
                        <a:t>History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1" dirty="0">
                          <a:latin typeface="Comic Sans MS" panose="030F0702030302020204" pitchFamily="66" charset="0"/>
                        </a:rPr>
                        <a:t>Terrific Toys 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>
                          <a:latin typeface="Comic Sans MS" panose="030F0702030302020204" pitchFamily="66" charset="0"/>
                        </a:rPr>
                        <a:t>Year</a:t>
                      </a:r>
                      <a:r>
                        <a:rPr lang="en-GB" sz="1050" b="1" baseline="0" dirty="0">
                          <a:latin typeface="Comic Sans MS" panose="030F0702030302020204" pitchFamily="66" charset="0"/>
                        </a:rPr>
                        <a:t> 1 and 2</a:t>
                      </a:r>
                      <a:endParaRPr lang="en-GB" sz="1050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b="1" dirty="0">
                          <a:latin typeface="Comic Sans MS" panose="030F0702030302020204" pitchFamily="66" charset="0"/>
                        </a:rPr>
                        <a:t>Spring 1</a:t>
                      </a:r>
                      <a:endParaRPr lang="en-GB" sz="1050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5170719"/>
                  </a:ext>
                </a:extLst>
              </a:tr>
            </a:tbl>
          </a:graphicData>
        </a:graphic>
      </p:graphicFrame>
      <p:pic>
        <p:nvPicPr>
          <p:cNvPr id="12" name="Picture 11" descr="Greenfields Community School (@GreenfieldsCS) | Twitter">
            <a:extLst>
              <a:ext uri="{FF2B5EF4-FFF2-40B4-BE49-F238E27FC236}">
                <a16:creationId xmlns:a16="http://schemas.microsoft.com/office/drawing/2014/main" id="{CE8E5D38-CADB-4F33-81A7-3004C16B0C39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20" y="86471"/>
            <a:ext cx="480556" cy="457556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Picture 18" descr="Greenfields Community School (@GreenfieldsCS) | Twitter">
            <a:extLst>
              <a:ext uri="{FF2B5EF4-FFF2-40B4-BE49-F238E27FC236}">
                <a16:creationId xmlns:a16="http://schemas.microsoft.com/office/drawing/2014/main" id="{498744B4-581D-4705-B98A-4F2010E3EA28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2079" y="82926"/>
            <a:ext cx="480556" cy="457556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3824543" y="4472449"/>
            <a:ext cx="2814383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1050">
              <a:latin typeface="Comic Sans MS" panose="030F0702030302020204" pitchFamily="66" charset="0"/>
            </a:endParaRPr>
          </a:p>
        </p:txBody>
      </p:sp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5399919"/>
              </p:ext>
            </p:extLst>
          </p:nvPr>
        </p:nvGraphicFramePr>
        <p:xfrm>
          <a:off x="118845" y="1948410"/>
          <a:ext cx="6546402" cy="305696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546402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193281"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>
                          <a:latin typeface="Comic Sans MS" panose="030F0702030302020204" pitchFamily="66" charset="0"/>
                        </a:rPr>
                        <a:t>Fabulous Facts 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2805504"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F594ABD4-62AD-4691-4AC2-65AF5D06383E}"/>
              </a:ext>
            </a:extLst>
          </p:cNvPr>
          <p:cNvSpPr txBox="1"/>
          <p:nvPr/>
        </p:nvSpPr>
        <p:spPr>
          <a:xfrm>
            <a:off x="145166" y="1579078"/>
            <a:ext cx="64937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 wonder what people played with before tablets?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6AFB301-E2F3-40E9-9B28-D068EB18BFB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269" y="5374706"/>
            <a:ext cx="6858000" cy="1377807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8E1FA3DE-F987-5041-1F70-F9F9987D39FD}"/>
              </a:ext>
            </a:extLst>
          </p:cNvPr>
          <p:cNvSpPr txBox="1"/>
          <p:nvPr/>
        </p:nvSpPr>
        <p:spPr>
          <a:xfrm>
            <a:off x="391509" y="5024117"/>
            <a:ext cx="64937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ighlight>
                  <a:srgbClr val="FFFF00"/>
                </a:highlight>
              </a:rPr>
              <a:t>A long time ago                 Toy Timeline                                    Now      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94E88D40-1106-DA68-D310-8FFBE05FA7F6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904" t="12098" r="3070" b="8346"/>
          <a:stretch/>
        </p:blipFill>
        <p:spPr>
          <a:xfrm>
            <a:off x="321697" y="2317742"/>
            <a:ext cx="5377987" cy="2687632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612A4EFB-D5A3-90D5-7987-EFA6B227E19B}"/>
              </a:ext>
            </a:extLst>
          </p:cNvPr>
          <p:cNvSpPr txBox="1"/>
          <p:nvPr/>
        </p:nvSpPr>
        <p:spPr>
          <a:xfrm>
            <a:off x="49063" y="6799692"/>
            <a:ext cx="6759874" cy="1200329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1800" b="0" i="0" u="sng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Key Vocabulary </a:t>
            </a:r>
          </a:p>
          <a:p>
            <a:r>
              <a:rPr lang="en-GB" sz="1800" b="0" i="0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Past, long ago, present, now, today, same, different, compare, before, after, 20</a:t>
            </a:r>
            <a:r>
              <a:rPr lang="en-GB" sz="1800" b="0" i="0" baseline="30000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th </a:t>
            </a:r>
            <a:r>
              <a:rPr lang="en-GB" sz="1800" b="0" i="0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century, 21</a:t>
            </a:r>
            <a:r>
              <a:rPr lang="en-GB" sz="1800" b="0" i="0" baseline="30000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st</a:t>
            </a:r>
            <a:r>
              <a:rPr lang="en-GB" sz="1800" b="0" i="0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 century, grandparent, timeline, year.  Electronic, plastic, metal , wind-up, batteries, worn. </a:t>
            </a:r>
            <a:endParaRPr lang="en-GB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C6CD18E7-667D-E85F-E064-23372FF4BB44}"/>
              </a:ext>
            </a:extLst>
          </p:cNvPr>
          <p:cNvSpPr txBox="1"/>
          <p:nvPr/>
        </p:nvSpPr>
        <p:spPr>
          <a:xfrm>
            <a:off x="145166" y="8115300"/>
            <a:ext cx="265518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>
                <a:highlight>
                  <a:srgbClr val="FFFF00"/>
                </a:highlight>
              </a:rPr>
              <a:t>Old Toys</a:t>
            </a:r>
          </a:p>
          <a:p>
            <a:r>
              <a:rPr lang="en-GB" dirty="0"/>
              <a:t>Made from, wood metal or fabric. </a:t>
            </a:r>
          </a:p>
          <a:p>
            <a:r>
              <a:rPr lang="en-GB" dirty="0"/>
              <a:t>Sometimes clockwork or wind-up 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45AA1896-3983-ECAB-1834-7D6E8F482FCF}"/>
              </a:ext>
            </a:extLst>
          </p:cNvPr>
          <p:cNvSpPr txBox="1"/>
          <p:nvPr/>
        </p:nvSpPr>
        <p:spPr>
          <a:xfrm>
            <a:off x="4249856" y="8115300"/>
            <a:ext cx="265518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>
                <a:highlight>
                  <a:srgbClr val="FFFF00"/>
                </a:highlight>
              </a:rPr>
              <a:t>New Toys </a:t>
            </a:r>
          </a:p>
          <a:p>
            <a:r>
              <a:rPr lang="en-GB" dirty="0"/>
              <a:t>Made from plastic </a:t>
            </a:r>
          </a:p>
          <a:p>
            <a:r>
              <a:rPr lang="en-GB" dirty="0"/>
              <a:t>Often electronic or battery powered </a:t>
            </a:r>
          </a:p>
          <a:p>
            <a:r>
              <a:rPr lang="en-GB" dirty="0"/>
              <a:t>Often linked to TV or film</a:t>
            </a:r>
            <a:r>
              <a:rPr lang="en-GB" u="sng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6154857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f35065d6-08ad-4736-b6c6-f037fe5f03c3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BDEF26B1AE6954496411B4565FBC6EF" ma:contentTypeVersion="6" ma:contentTypeDescription="Create a new document." ma:contentTypeScope="" ma:versionID="da13fa9dc4a191be906aaa6e1a07676c">
  <xsd:schema xmlns:xsd="http://www.w3.org/2001/XMLSchema" xmlns:xs="http://www.w3.org/2001/XMLSchema" xmlns:p="http://schemas.microsoft.com/office/2006/metadata/properties" xmlns:ns3="f35065d6-08ad-4736-b6c6-f037fe5f03c3" targetNamespace="http://schemas.microsoft.com/office/2006/metadata/properties" ma:root="true" ma:fieldsID="4249dce2881b3a5af777f0ddd4a543ef" ns3:_="">
    <xsd:import namespace="f35065d6-08ad-4736-b6c6-f037fe5f03c3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MediaServiceDateTaken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35065d6-08ad-4736-b6c6-f037fe5f03c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_activity" ma:index="13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3AC6EA3-EF44-48FC-BEEF-E52AA418CFA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90D7D6C-987A-4939-BDE1-6BE84436B406}">
  <ds:schemaRefs>
    <ds:schemaRef ds:uri="f35065d6-08ad-4736-b6c6-f037fe5f03c3"/>
    <ds:schemaRef ds:uri="http://purl.org/dc/dcmitype/"/>
    <ds:schemaRef ds:uri="http://schemas.microsoft.com/office/2006/documentManagement/types"/>
    <ds:schemaRef ds:uri="http://purl.org/dc/elements/1.1/"/>
    <ds:schemaRef ds:uri="http://schemas.microsoft.com/office/infopath/2007/PartnerControls"/>
    <ds:schemaRef ds:uri="http://schemas.microsoft.com/office/2006/metadata/properties"/>
    <ds:schemaRef ds:uri="http://schemas.openxmlformats.org/package/2006/metadata/core-properties"/>
    <ds:schemaRef ds:uri="http://www.w3.org/XML/1998/namespace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AF157E73-9AC2-43AC-AA4F-D368904DB52F}">
  <ds:schemaRefs>
    <ds:schemaRef ds:uri="f35065d6-08ad-4736-b6c6-f037fe5f03c3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104</TotalTime>
  <Words>111</Words>
  <Application>Microsoft Office PowerPoint</Application>
  <PresentationFormat>A4 Paper (210x297 mm)</PresentationFormat>
  <Paragraphs>17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Aptos</vt:lpstr>
      <vt:lpstr>Arial</vt:lpstr>
      <vt:lpstr>Calibri</vt:lpstr>
      <vt:lpstr>Calibri Light</vt:lpstr>
      <vt:lpstr>Comic Sans MS</vt:lpstr>
      <vt:lpstr>Office Theme</vt:lpstr>
      <vt:lpstr>PowerPoint Presentation</vt:lpstr>
    </vt:vector>
  </TitlesOfParts>
  <Company>Midfield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M Koziol</dc:creator>
  <cp:lastModifiedBy>Hattie Fellows</cp:lastModifiedBy>
  <cp:revision>6</cp:revision>
  <cp:lastPrinted>2025-11-05T13:25:39Z</cp:lastPrinted>
  <dcterms:created xsi:type="dcterms:W3CDTF">2019-07-07T18:53:37Z</dcterms:created>
  <dcterms:modified xsi:type="dcterms:W3CDTF">2026-01-14T14:12:52Z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0x0101004BDEF26B1AE6954496411B4565FBC6EF</vt:lpwstr>
  </property>
</Properties>
</file>