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102" d="100"/>
          <a:sy n="102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3A986BDF-2197-42E8-971F-E48C27770150}"/>
    <pc:docChg chg="custSel modSld">
      <pc:chgData name="Elizabeth McDonnell" userId="6dc0fb2b-7a89-4982-827f-d792fafc3c2a" providerId="ADAL" clId="{3A986BDF-2197-42E8-971F-E48C27770150}" dt="2025-09-01T19:26:27.438" v="1167" actId="14100"/>
      <pc:docMkLst>
        <pc:docMk/>
      </pc:docMkLst>
      <pc:sldChg chg="addSp delSp modSp mod">
        <pc:chgData name="Elizabeth McDonnell" userId="6dc0fb2b-7a89-4982-827f-d792fafc3c2a" providerId="ADAL" clId="{3A986BDF-2197-42E8-971F-E48C27770150}" dt="2025-09-01T19:26:27.438" v="1167" actId="14100"/>
        <pc:sldMkLst>
          <pc:docMk/>
          <pc:sldMk cId="615485785" sldId="256"/>
        </pc:sldMkLst>
        <pc:graphicFrameChg chg="mod modGraphic">
          <ac:chgData name="Elizabeth McDonnell" userId="6dc0fb2b-7a89-4982-827f-d792fafc3c2a" providerId="ADAL" clId="{3A986BDF-2197-42E8-971F-E48C27770150}" dt="2025-09-01T19:26:27.438" v="1167" actId="14100"/>
          <ac:graphicFrameMkLst>
            <pc:docMk/>
            <pc:sldMk cId="615485785" sldId="256"/>
            <ac:graphicFrameMk id="2" creationId="{8733C384-184E-B7D9-30A3-61BB7D436B6F}"/>
          </ac:graphicFrameMkLst>
        </pc:graphicFrameChg>
        <pc:graphicFrameChg chg="add mod modGraphic">
          <ac:chgData name="Elizabeth McDonnell" userId="6dc0fb2b-7a89-4982-827f-d792fafc3c2a" providerId="ADAL" clId="{3A986BDF-2197-42E8-971F-E48C27770150}" dt="2025-09-01T19:20:59.194" v="828" actId="14100"/>
          <ac:graphicFrameMkLst>
            <pc:docMk/>
            <pc:sldMk cId="615485785" sldId="256"/>
            <ac:graphicFrameMk id="3" creationId="{DEFE7F3A-C21C-85D4-5D29-BF9ABB04856D}"/>
          </ac:graphicFrameMkLst>
        </pc:graphicFrameChg>
        <pc:graphicFrameChg chg="modGraphic">
          <ac:chgData name="Elizabeth McDonnell" userId="6dc0fb2b-7a89-4982-827f-d792fafc3c2a" providerId="ADAL" clId="{3A986BDF-2197-42E8-971F-E48C27770150}" dt="2025-09-01T19:07:33.314" v="64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mod modGraphic">
          <ac:chgData name="Elizabeth McDonnell" userId="6dc0fb2b-7a89-4982-827f-d792fafc3c2a" providerId="ADAL" clId="{3A986BDF-2197-42E8-971F-E48C27770150}" dt="2025-09-01T19:17:57.065" v="785" actId="1076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Graphic">
          <ac:chgData name="Elizabeth McDonnell" userId="6dc0fb2b-7a89-4982-827f-d792fafc3c2a" providerId="ADAL" clId="{3A986BDF-2197-42E8-971F-E48C27770150}" dt="2025-09-01T19:17:51.641" v="784" actId="14100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picChg chg="add mod modCrop">
          <ac:chgData name="Elizabeth McDonnell" userId="6dc0fb2b-7a89-4982-827f-d792fafc3c2a" providerId="ADAL" clId="{3A986BDF-2197-42E8-971F-E48C27770150}" dt="2025-09-01T19:20:55.339" v="827" actId="1076"/>
          <ac:picMkLst>
            <pc:docMk/>
            <pc:sldMk cId="615485785" sldId="256"/>
            <ac:picMk id="7" creationId="{44BB9610-017E-08A1-67C8-FEFCB6C22C6A}"/>
          </ac:picMkLst>
        </pc:picChg>
        <pc:picChg chg="del">
          <ac:chgData name="Elizabeth McDonnell" userId="6dc0fb2b-7a89-4982-827f-d792fafc3c2a" providerId="ADAL" clId="{3A986BDF-2197-42E8-971F-E48C27770150}" dt="2025-09-01T19:07:49.869" v="77" actId="478"/>
          <ac:picMkLst>
            <pc:docMk/>
            <pc:sldMk cId="615485785" sldId="256"/>
            <ac:picMk id="23" creationId="{F77EA795-1D77-4E6D-12F8-63B270B0707B}"/>
          </ac:picMkLst>
        </pc:picChg>
        <pc:picChg chg="del">
          <ac:chgData name="Elizabeth McDonnell" userId="6dc0fb2b-7a89-4982-827f-d792fafc3c2a" providerId="ADAL" clId="{3A986BDF-2197-42E8-971F-E48C27770150}" dt="2025-09-01T19:07:58.779" v="82" actId="478"/>
          <ac:picMkLst>
            <pc:docMk/>
            <pc:sldMk cId="615485785" sldId="256"/>
            <ac:picMk id="25" creationId="{6CFF6B9E-74EA-C2D2-EDCB-CFCBA796F400}"/>
          </ac:picMkLst>
        </pc:picChg>
        <pc:picChg chg="del">
          <ac:chgData name="Elizabeth McDonnell" userId="6dc0fb2b-7a89-4982-827f-d792fafc3c2a" providerId="ADAL" clId="{3A986BDF-2197-42E8-971F-E48C27770150}" dt="2025-09-01T19:07:54.963" v="81" actId="478"/>
          <ac:picMkLst>
            <pc:docMk/>
            <pc:sldMk cId="615485785" sldId="256"/>
            <ac:picMk id="27" creationId="{B7954473-8E5E-5018-2496-9B23279BDF36}"/>
          </ac:picMkLst>
        </pc:picChg>
        <pc:picChg chg="del">
          <ac:chgData name="Elizabeth McDonnell" userId="6dc0fb2b-7a89-4982-827f-d792fafc3c2a" providerId="ADAL" clId="{3A986BDF-2197-42E8-971F-E48C27770150}" dt="2025-09-01T19:07:53.715" v="80" actId="478"/>
          <ac:picMkLst>
            <pc:docMk/>
            <pc:sldMk cId="615485785" sldId="256"/>
            <ac:picMk id="29" creationId="{F4039FE3-29A6-6FFA-1BD9-70E5C19D873D}"/>
          </ac:picMkLst>
        </pc:picChg>
        <pc:picChg chg="del">
          <ac:chgData name="Elizabeth McDonnell" userId="6dc0fb2b-7a89-4982-827f-d792fafc3c2a" providerId="ADAL" clId="{3A986BDF-2197-42E8-971F-E48C27770150}" dt="2025-09-01T19:07:52.455" v="79" actId="478"/>
          <ac:picMkLst>
            <pc:docMk/>
            <pc:sldMk cId="615485785" sldId="256"/>
            <ac:picMk id="31" creationId="{514966D9-FBD5-8F7D-2BC3-FFCA74D399FA}"/>
          </ac:picMkLst>
        </pc:picChg>
        <pc:picChg chg="del">
          <ac:chgData name="Elizabeth McDonnell" userId="6dc0fb2b-7a89-4982-827f-d792fafc3c2a" providerId="ADAL" clId="{3A986BDF-2197-42E8-971F-E48C27770150}" dt="2025-09-01T19:07:51.283" v="78" actId="478"/>
          <ac:picMkLst>
            <pc:docMk/>
            <pc:sldMk cId="615485785" sldId="256"/>
            <ac:picMk id="33" creationId="{8CD5CBE3-D005-109D-6066-9CFBC8A25A2C}"/>
          </ac:picMkLst>
        </pc:picChg>
        <pc:picChg chg="add mod">
          <ac:chgData name="Elizabeth McDonnell" userId="6dc0fb2b-7a89-4982-827f-d792fafc3c2a" providerId="ADAL" clId="{3A986BDF-2197-42E8-971F-E48C27770150}" dt="2025-09-01T19:17:58.676" v="786" actId="1076"/>
          <ac:picMkLst>
            <pc:docMk/>
            <pc:sldMk cId="615485785" sldId="256"/>
            <ac:picMk id="1026" creationId="{80BD1BFB-3579-FF57-664F-F5F9CBC6F44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807909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661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03399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History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I wonder how we should remember the Vikings.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Autumn 1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705163"/>
              </p:ext>
            </p:extLst>
          </p:nvPr>
        </p:nvGraphicFramePr>
        <p:xfrm>
          <a:off x="411413" y="1487110"/>
          <a:ext cx="5790666" cy="2754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1566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 Fabulous Facts about the Vikings.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36196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the Vikings were in Britain alongside the Anglo Saxons from 793AD to 1066AD. I know there were similarities and differences between the Vikings and Anglo Saxons.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the Vikings were first raiders, then invaders, the settlers.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the Vikings came to Britain from Scandinavia and settled in parts of Ireland, Scotland and the Midlands/East Anglia in England. I know they travelled by longboat.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902030302020204" pitchFamily="66" charset="0"/>
                        </a:rPr>
                        <a:t>I know the Vikings came to Nottingham and in 867AD built a fort there.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11798">
                <a:tc>
                  <a:txBody>
                    <a:bodyPr/>
                    <a:lstStyle/>
                    <a:p>
                      <a:pPr algn="ctr"/>
                      <a:r>
                        <a:rPr lang="en-GB" sz="1000" i="0" dirty="0">
                          <a:latin typeface="Comic Sans MS" panose="030F0902030302020204" pitchFamily="66" charset="0"/>
                        </a:rPr>
                        <a:t>I know parts of English were under Danish laws – this was called Danelaw.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190055"/>
              </p:ext>
            </p:extLst>
          </p:nvPr>
        </p:nvGraphicFramePr>
        <p:xfrm>
          <a:off x="81419" y="4375180"/>
          <a:ext cx="3516546" cy="23335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796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Parts of a Viking longship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36376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364199"/>
              </p:ext>
            </p:extLst>
          </p:nvPr>
        </p:nvGraphicFramePr>
        <p:xfrm>
          <a:off x="3718414" y="4375180"/>
          <a:ext cx="2821712" cy="429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171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85433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42364">
                <a:tc>
                  <a:txBody>
                    <a:bodyPr/>
                    <a:lstStyle/>
                    <a:p>
                      <a:r>
                        <a:rPr lang="en-GB" sz="1350" b="1" i="0" u="sng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Danegald</a:t>
                      </a:r>
                      <a:r>
                        <a:rPr lang="en-GB" sz="1350" b="1" i="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– a land tax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350" b="1" i="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Danelaw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– parts of Britain which were under Danish law 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350" b="1" i="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Longship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– a narrow boat used by Vikings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350" b="1" i="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Raid 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– a surprise attack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350" b="1" i="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Hoard 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– to keep hold and stock valuable objects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350" b="1" i="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Christianity 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– a religion with one God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350" b="1" i="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Pagan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– a religion with many Gods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 descr="Viking longship Diagram Coloring Sheet, Parts of Viking longship Printable">
            <a:extLst>
              <a:ext uri="{FF2B5EF4-FFF2-40B4-BE49-F238E27FC236}">
                <a16:creationId xmlns:a16="http://schemas.microsoft.com/office/drawing/2014/main" id="{80BD1BFB-3579-FF57-664F-F5F9CBC6F4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3"/>
          <a:stretch/>
        </p:blipFill>
        <p:spPr bwMode="auto">
          <a:xfrm>
            <a:off x="411413" y="4773890"/>
            <a:ext cx="2589030" cy="175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FE7F3A-C21C-85D4-5D29-BF9ABB048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960009"/>
              </p:ext>
            </p:extLst>
          </p:nvPr>
        </p:nvGraphicFramePr>
        <p:xfrm>
          <a:off x="81419" y="6883156"/>
          <a:ext cx="3516546" cy="24222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847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Routes the Vikings travelled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1377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44BB9610-017E-08A1-67C8-FEFCB6C22C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" r="138" b="3580"/>
          <a:stretch/>
        </p:blipFill>
        <p:spPr>
          <a:xfrm>
            <a:off x="184032" y="7271998"/>
            <a:ext cx="3311320" cy="194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30611</TotalTime>
  <Words>195</Words>
  <Application>Microsoft Office PowerPoint</Application>
  <PresentationFormat>A4 Paper (210x297 mm)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47</cp:revision>
  <cp:lastPrinted>2025-02-10T09:39:28Z</cp:lastPrinted>
  <dcterms:created xsi:type="dcterms:W3CDTF">2019-07-07T18:53:37Z</dcterms:created>
  <dcterms:modified xsi:type="dcterms:W3CDTF">2025-09-01T19:26:30Z</dcterms:modified>
</cp:coreProperties>
</file>