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56" d="100"/>
          <a:sy n="56" d="100"/>
        </p:scale>
        <p:origin x="2226" y="-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FC7BA4B1-4EE9-4522-8862-72F004A45DC1}"/>
    <pc:docChg chg="custSel modSld">
      <pc:chgData name="Elizabeth McDonnell" userId="6dc0fb2b-7a89-4982-827f-d792fafc3c2a" providerId="ADAL" clId="{FC7BA4B1-4EE9-4522-8862-72F004A45DC1}" dt="2025-07-18T13:55:34.409" v="906" actId="20577"/>
      <pc:docMkLst>
        <pc:docMk/>
      </pc:docMkLst>
      <pc:sldChg chg="addSp delSp modSp mod delAnim">
        <pc:chgData name="Elizabeth McDonnell" userId="6dc0fb2b-7a89-4982-827f-d792fafc3c2a" providerId="ADAL" clId="{FC7BA4B1-4EE9-4522-8862-72F004A45DC1}" dt="2025-07-18T13:55:34.409" v="906" actId="20577"/>
        <pc:sldMkLst>
          <pc:docMk/>
          <pc:sldMk cId="615485785" sldId="256"/>
        </pc:sldMkLst>
        <pc:grpChg chg="del">
          <ac:chgData name="Elizabeth McDonnell" userId="6dc0fb2b-7a89-4982-827f-d792fafc3c2a" providerId="ADAL" clId="{FC7BA4B1-4EE9-4522-8862-72F004A45DC1}" dt="2025-07-18T13:42:05.999" v="1" actId="478"/>
          <ac:grpSpMkLst>
            <pc:docMk/>
            <pc:sldMk cId="615485785" sldId="256"/>
            <ac:grpSpMk id="8" creationId="{4B984397-B0E2-4955-77E9-8031E73AD404}"/>
          </ac:grpSpMkLst>
        </pc:grpChg>
        <pc:grpChg chg="del">
          <ac:chgData name="Elizabeth McDonnell" userId="6dc0fb2b-7a89-4982-827f-d792fafc3c2a" providerId="ADAL" clId="{FC7BA4B1-4EE9-4522-8862-72F004A45DC1}" dt="2025-07-18T13:42:03.489" v="0" actId="478"/>
          <ac:grpSpMkLst>
            <pc:docMk/>
            <pc:sldMk cId="615485785" sldId="256"/>
            <ac:grpSpMk id="14" creationId="{EE843BC6-0920-0892-CA75-7E0F8293D255}"/>
          </ac:grpSpMkLst>
        </pc:grpChg>
        <pc:graphicFrameChg chg="mod modGraphic">
          <ac:chgData name="Elizabeth McDonnell" userId="6dc0fb2b-7a89-4982-827f-d792fafc3c2a" providerId="ADAL" clId="{FC7BA4B1-4EE9-4522-8862-72F004A45DC1}" dt="2025-07-18T13:48:05.534" v="113" actId="14734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FC7BA4B1-4EE9-4522-8862-72F004A45DC1}" dt="2025-07-18T13:42:40.355" v="37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del">
          <ac:chgData name="Elizabeth McDonnell" userId="6dc0fb2b-7a89-4982-827f-d792fafc3c2a" providerId="ADAL" clId="{FC7BA4B1-4EE9-4522-8862-72F004A45DC1}" dt="2025-07-18T13:46:37.628" v="87" actId="478"/>
          <ac:graphicFrameMkLst>
            <pc:docMk/>
            <pc:sldMk cId="615485785" sldId="256"/>
            <ac:graphicFrameMk id="6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FC7BA4B1-4EE9-4522-8862-72F004A45DC1}" dt="2025-07-18T13:47:58.243" v="111" actId="14734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 modGraphic">
          <ac:chgData name="Elizabeth McDonnell" userId="6dc0fb2b-7a89-4982-827f-d792fafc3c2a" providerId="ADAL" clId="{FC7BA4B1-4EE9-4522-8862-72F004A45DC1}" dt="2025-07-18T13:55:34.409" v="906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picChg chg="del">
          <ac:chgData name="Elizabeth McDonnell" userId="6dc0fb2b-7a89-4982-827f-d792fafc3c2a" providerId="ADAL" clId="{FC7BA4B1-4EE9-4522-8862-72F004A45DC1}" dt="2025-07-18T13:42:10.874" v="3" actId="478"/>
          <ac:picMkLst>
            <pc:docMk/>
            <pc:sldMk cId="615485785" sldId="256"/>
            <ac:picMk id="3" creationId="{6FAF1BA3-67E8-E022-7D63-2F4140C5D17A}"/>
          </ac:picMkLst>
        </pc:picChg>
        <pc:picChg chg="del">
          <ac:chgData name="Elizabeth McDonnell" userId="6dc0fb2b-7a89-4982-827f-d792fafc3c2a" providerId="ADAL" clId="{FC7BA4B1-4EE9-4522-8862-72F004A45DC1}" dt="2025-07-18T13:42:07.082" v="2" actId="478"/>
          <ac:picMkLst>
            <pc:docMk/>
            <pc:sldMk cId="615485785" sldId="256"/>
            <ac:picMk id="7" creationId="{4BA19E3D-5146-79FA-E512-914025C379AC}"/>
          </ac:picMkLst>
        </pc:picChg>
        <pc:picChg chg="del">
          <ac:chgData name="Elizabeth McDonnell" userId="6dc0fb2b-7a89-4982-827f-d792fafc3c2a" providerId="ADAL" clId="{FC7BA4B1-4EE9-4522-8862-72F004A45DC1}" dt="2025-07-18T13:42:12.896" v="4" actId="478"/>
          <ac:picMkLst>
            <pc:docMk/>
            <pc:sldMk cId="615485785" sldId="256"/>
            <ac:picMk id="17" creationId="{CA821B2B-57D6-DF5B-4ABF-7A50F421ED67}"/>
          </ac:picMkLst>
        </pc:picChg>
        <pc:picChg chg="add del mod">
          <ac:chgData name="Elizabeth McDonnell" userId="6dc0fb2b-7a89-4982-827f-d792fafc3c2a" providerId="ADAL" clId="{FC7BA4B1-4EE9-4522-8862-72F004A45DC1}" dt="2025-07-18T13:49:17.453" v="132" actId="478"/>
          <ac:picMkLst>
            <pc:docMk/>
            <pc:sldMk cId="615485785" sldId="256"/>
            <ac:picMk id="18" creationId="{EDDE5940-F9A3-4B9E-E62F-7860077233DE}"/>
          </ac:picMkLst>
        </pc:picChg>
        <pc:picChg chg="add del mod">
          <ac:chgData name="Elizabeth McDonnell" userId="6dc0fb2b-7a89-4982-827f-d792fafc3c2a" providerId="ADAL" clId="{FC7BA4B1-4EE9-4522-8862-72F004A45DC1}" dt="2025-07-18T13:47:20.011" v="102" actId="478"/>
          <ac:picMkLst>
            <pc:docMk/>
            <pc:sldMk cId="615485785" sldId="256"/>
            <ac:picMk id="21" creationId="{7AD795E5-CC2B-2A0D-E26C-96F2E0ABEA69}"/>
          </ac:picMkLst>
        </pc:picChg>
        <pc:picChg chg="add mod modCrop">
          <ac:chgData name="Elizabeth McDonnell" userId="6dc0fb2b-7a89-4982-827f-d792fafc3c2a" providerId="ADAL" clId="{FC7BA4B1-4EE9-4522-8862-72F004A45DC1}" dt="2025-07-18T13:48:40.124" v="122" actId="732"/>
          <ac:picMkLst>
            <pc:docMk/>
            <pc:sldMk cId="615485785" sldId="256"/>
            <ac:picMk id="23" creationId="{F77EA795-1D77-4E6D-12F8-63B270B0707B}"/>
          </ac:picMkLst>
        </pc:picChg>
        <pc:picChg chg="add mod">
          <ac:chgData name="Elizabeth McDonnell" userId="6dc0fb2b-7a89-4982-827f-d792fafc3c2a" providerId="ADAL" clId="{FC7BA4B1-4EE9-4522-8862-72F004A45DC1}" dt="2025-07-18T13:49:15.274" v="131" actId="1076"/>
          <ac:picMkLst>
            <pc:docMk/>
            <pc:sldMk cId="615485785" sldId="256"/>
            <ac:picMk id="25" creationId="{6CFF6B9E-74EA-C2D2-EDCB-CFCBA796F400}"/>
          </ac:picMkLst>
        </pc:picChg>
        <pc:picChg chg="add mod">
          <ac:chgData name="Elizabeth McDonnell" userId="6dc0fb2b-7a89-4982-827f-d792fafc3c2a" providerId="ADAL" clId="{FC7BA4B1-4EE9-4522-8862-72F004A45DC1}" dt="2025-07-18T13:48:26.171" v="119" actId="1076"/>
          <ac:picMkLst>
            <pc:docMk/>
            <pc:sldMk cId="615485785" sldId="256"/>
            <ac:picMk id="27" creationId="{B7954473-8E5E-5018-2496-9B23279BDF36}"/>
          </ac:picMkLst>
        </pc:picChg>
        <pc:picChg chg="add mod">
          <ac:chgData name="Elizabeth McDonnell" userId="6dc0fb2b-7a89-4982-827f-d792fafc3c2a" providerId="ADAL" clId="{FC7BA4B1-4EE9-4522-8862-72F004A45DC1}" dt="2025-07-18T13:49:13.001" v="130" actId="1076"/>
          <ac:picMkLst>
            <pc:docMk/>
            <pc:sldMk cId="615485785" sldId="256"/>
            <ac:picMk id="29" creationId="{F4039FE3-29A6-6FFA-1BD9-70E5C19D873D}"/>
          </ac:picMkLst>
        </pc:picChg>
        <pc:picChg chg="add mod">
          <ac:chgData name="Elizabeth McDonnell" userId="6dc0fb2b-7a89-4982-827f-d792fafc3c2a" providerId="ADAL" clId="{FC7BA4B1-4EE9-4522-8862-72F004A45DC1}" dt="2025-07-18T13:48:59.801" v="127" actId="1076"/>
          <ac:picMkLst>
            <pc:docMk/>
            <pc:sldMk cId="615485785" sldId="256"/>
            <ac:picMk id="31" creationId="{514966D9-FBD5-8F7D-2BC3-FFCA74D399FA}"/>
          </ac:picMkLst>
        </pc:picChg>
        <pc:picChg chg="add del mod">
          <ac:chgData name="Elizabeth McDonnell" userId="6dc0fb2b-7a89-4982-827f-d792fafc3c2a" providerId="ADAL" clId="{FC7BA4B1-4EE9-4522-8862-72F004A45DC1}" dt="2025-07-18T13:46:20.408" v="82" actId="478"/>
          <ac:picMkLst>
            <pc:docMk/>
            <pc:sldMk cId="615485785" sldId="256"/>
            <ac:picMk id="32" creationId="{E842B0BA-9FCF-059E-0192-516E8F92D147}"/>
          </ac:picMkLst>
        </pc:picChg>
        <pc:picChg chg="add mod modCrop">
          <ac:chgData name="Elizabeth McDonnell" userId="6dc0fb2b-7a89-4982-827f-d792fafc3c2a" providerId="ADAL" clId="{FC7BA4B1-4EE9-4522-8862-72F004A45DC1}" dt="2025-07-18T13:49:05.681" v="129" actId="14100"/>
          <ac:picMkLst>
            <pc:docMk/>
            <pc:sldMk cId="615485785" sldId="256"/>
            <ac:picMk id="33" creationId="{8CD5CBE3-D005-109D-6066-9CFBC8A25A2C}"/>
          </ac:picMkLst>
        </pc:picChg>
        <pc:picChg chg="del">
          <ac:chgData name="Elizabeth McDonnell" userId="6dc0fb2b-7a89-4982-827f-d792fafc3c2a" providerId="ADAL" clId="{FC7BA4B1-4EE9-4522-8862-72F004A45DC1}" dt="2025-07-18T13:43:01.425" v="51" actId="478"/>
          <ac:picMkLst>
            <pc:docMk/>
            <pc:sldMk cId="615485785" sldId="256"/>
            <ac:picMk id="1026" creationId="{78CCF5CA-8E13-5F6F-A119-27FFE66B911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18/07/2025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314719"/>
              </p:ext>
            </p:extLst>
          </p:nvPr>
        </p:nvGraphicFramePr>
        <p:xfrm>
          <a:off x="81419" y="1026490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Science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Physics: Forces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437549"/>
              </p:ext>
            </p:extLst>
          </p:nvPr>
        </p:nvGraphicFramePr>
        <p:xfrm>
          <a:off x="411413" y="1487110"/>
          <a:ext cx="5790666" cy="2973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forces.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a force is a push or a pull and that a contact forces affects objects that are touching.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friction is a contact force that is caused by one object being pushed across the surface of another. Fiction can slow down or stop a moving object. Smoother objects have less friction.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I know water resistance is a type of friction force that affects objects moving through water. I know streamlined objects have less water resistance.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I know air resistance is a type of frictional force that affects objects moving through air. The greater the surface area of an object, the greater the air resistance.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I know gravity is a non-contact force that causes objects to fall towards </a:t>
                      </a:r>
                      <a:r>
                        <a:rPr lang="en-GB" sz="1000" i="0">
                          <a:latin typeface="Comic Sans MS" panose="030F0902030302020204" pitchFamily="66" charset="0"/>
                        </a:rPr>
                        <a:t>the ground. </a:t>
                      </a:r>
                      <a:endParaRPr lang="en-GB" sz="1000" i="0" dirty="0"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03956"/>
              </p:ext>
            </p:extLst>
          </p:nvPr>
        </p:nvGraphicFramePr>
        <p:xfrm>
          <a:off x="77425" y="4550670"/>
          <a:ext cx="3516546" cy="41962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9134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Variables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47101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162180"/>
              </p:ext>
            </p:extLst>
          </p:nvPr>
        </p:nvGraphicFramePr>
        <p:xfrm>
          <a:off x="3727841" y="4550670"/>
          <a:ext cx="2821712" cy="50159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171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0122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18773">
                <a:tc>
                  <a:txBody>
                    <a:bodyPr/>
                    <a:lstStyle/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3" name="Picture 22">
            <a:extLst>
              <a:ext uri="{FF2B5EF4-FFF2-40B4-BE49-F238E27FC236}">
                <a16:creationId xmlns:a16="http://schemas.microsoft.com/office/drawing/2014/main" id="{F77EA795-1D77-4E6D-12F8-63B270B070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66107"/>
          <a:stretch/>
        </p:blipFill>
        <p:spPr>
          <a:xfrm>
            <a:off x="3780356" y="4923718"/>
            <a:ext cx="2317945" cy="76196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CFF6B9E-74EA-C2D2-EDCB-CFCBA796F4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8926" y="8749780"/>
            <a:ext cx="2147716" cy="65863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7954473-8E5E-5018-2496-9B23279BDF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184" y="5040843"/>
            <a:ext cx="3122920" cy="369072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4039FE3-29A6-6FFA-1BD9-70E5C19D87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48186" y="7898210"/>
            <a:ext cx="2246469" cy="76196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14966D9-FBD5-8F7D-2BC3-FFCA74D399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0355" y="6411584"/>
            <a:ext cx="2216547" cy="148662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CD5CBE3-D005-109D-6066-9CFBC8A25A2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6130"/>
          <a:stretch/>
        </p:blipFill>
        <p:spPr>
          <a:xfrm>
            <a:off x="3780355" y="5722302"/>
            <a:ext cx="2182132" cy="716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30592</TotalTime>
  <Words>154</Words>
  <Application>Microsoft Office PowerPoint</Application>
  <PresentationFormat>A4 Paper (210x297 mm)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46</cp:revision>
  <cp:lastPrinted>2025-02-10T09:39:28Z</cp:lastPrinted>
  <dcterms:created xsi:type="dcterms:W3CDTF">2019-07-07T18:53:37Z</dcterms:created>
  <dcterms:modified xsi:type="dcterms:W3CDTF">2025-07-18T13:55:36Z</dcterms:modified>
</cp:coreProperties>
</file>